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7" r:id="rId2"/>
    <p:sldId id="340" r:id="rId3"/>
    <p:sldId id="341" r:id="rId4"/>
    <p:sldId id="342" r:id="rId5"/>
    <p:sldId id="34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9" autoAdjust="0"/>
    <p:restoredTop sz="94660"/>
  </p:normalViewPr>
  <p:slideViewPr>
    <p:cSldViewPr snapToGrid="0" showGuides="1">
      <p:cViewPr>
        <p:scale>
          <a:sx n="120" d="100"/>
          <a:sy n="120" d="100"/>
        </p:scale>
        <p:origin x="96" y="-12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618B27-38F9-4E98-89F1-BF6507D6DD6E}" type="datetimeFigureOut">
              <a:rPr lang="en-US" smtClean="0"/>
              <a:t>2/12/2025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D111D1-193C-4E97-BCCC-76A61E9E9369}" type="slidenum">
              <a:rPr lang="en-US" smtClean="0"/>
              <a:t>‹#›</a:t>
            </a:fld>
            <a:endParaRPr lang="en-US"/>
          </a:p>
        </p:txBody>
      </p:sp>
    </p:spTree>
    <p:extLst>
      <p:ext uri="{BB962C8B-B14F-4D97-AF65-F5344CB8AC3E}">
        <p14:creationId xmlns:p14="http://schemas.microsoft.com/office/powerpoint/2010/main" val="2691192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A28A2-C7D7-BC3B-76AC-64BBC6467F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C34A35-0161-F05B-016A-BD7CE5467A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09736B-1E9F-8D52-F7D2-6F1F95A5ABD7}"/>
              </a:ext>
            </a:extLst>
          </p:cNvPr>
          <p:cNvSpPr>
            <a:spLocks noGrp="1"/>
          </p:cNvSpPr>
          <p:nvPr>
            <p:ph type="dt" sz="half" idx="10"/>
          </p:nvPr>
        </p:nvSpPr>
        <p:spPr/>
        <p:txBody>
          <a:bodyPr/>
          <a:lstStyle/>
          <a:p>
            <a:fld id="{B8F1C752-A05B-4C34-9298-91E61C143475}" type="datetimeFigureOut">
              <a:rPr lang="en-US" smtClean="0"/>
              <a:t>2/12/2025</a:t>
            </a:fld>
            <a:endParaRPr lang="en-US"/>
          </a:p>
        </p:txBody>
      </p:sp>
      <p:sp>
        <p:nvSpPr>
          <p:cNvPr id="5" name="Footer Placeholder 4">
            <a:extLst>
              <a:ext uri="{FF2B5EF4-FFF2-40B4-BE49-F238E27FC236}">
                <a16:creationId xmlns:a16="http://schemas.microsoft.com/office/drawing/2014/main" id="{ACDD49B2-5BE1-4B1B-7945-60F3BC8C4A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EBF92A-4E6C-3818-444C-B77B65525BDB}"/>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245561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807E0-4AD0-E851-3A60-31B6032F18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10C6B32-2E21-F3CB-F997-FE6B0B7C64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0FCD66-B8C8-A8EF-FF7A-535998EC8D37}"/>
              </a:ext>
            </a:extLst>
          </p:cNvPr>
          <p:cNvSpPr>
            <a:spLocks noGrp="1"/>
          </p:cNvSpPr>
          <p:nvPr>
            <p:ph type="dt" sz="half" idx="10"/>
          </p:nvPr>
        </p:nvSpPr>
        <p:spPr/>
        <p:txBody>
          <a:bodyPr/>
          <a:lstStyle/>
          <a:p>
            <a:fld id="{B8F1C752-A05B-4C34-9298-91E61C143475}" type="datetimeFigureOut">
              <a:rPr lang="en-US" smtClean="0"/>
              <a:t>2/12/2025</a:t>
            </a:fld>
            <a:endParaRPr lang="en-US"/>
          </a:p>
        </p:txBody>
      </p:sp>
      <p:sp>
        <p:nvSpPr>
          <p:cNvPr id="5" name="Footer Placeholder 4">
            <a:extLst>
              <a:ext uri="{FF2B5EF4-FFF2-40B4-BE49-F238E27FC236}">
                <a16:creationId xmlns:a16="http://schemas.microsoft.com/office/drawing/2014/main" id="{29C727C5-A012-A8CE-F31A-03C65765E7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6605EC-AEFA-6FA6-334D-4FE0D11551B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4276466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56C4E7-9BEC-CFF8-04FF-752C7566DF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476D91-FB1F-60F4-DB16-0CF592C1EC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CE56E7-A70C-76D9-087F-A53412738AF9}"/>
              </a:ext>
            </a:extLst>
          </p:cNvPr>
          <p:cNvSpPr>
            <a:spLocks noGrp="1"/>
          </p:cNvSpPr>
          <p:nvPr>
            <p:ph type="dt" sz="half" idx="10"/>
          </p:nvPr>
        </p:nvSpPr>
        <p:spPr/>
        <p:txBody>
          <a:bodyPr/>
          <a:lstStyle/>
          <a:p>
            <a:fld id="{B8F1C752-A05B-4C34-9298-91E61C143475}" type="datetimeFigureOut">
              <a:rPr lang="en-US" smtClean="0"/>
              <a:t>2/12/2025</a:t>
            </a:fld>
            <a:endParaRPr lang="en-US"/>
          </a:p>
        </p:txBody>
      </p:sp>
      <p:sp>
        <p:nvSpPr>
          <p:cNvPr id="5" name="Footer Placeholder 4">
            <a:extLst>
              <a:ext uri="{FF2B5EF4-FFF2-40B4-BE49-F238E27FC236}">
                <a16:creationId xmlns:a16="http://schemas.microsoft.com/office/drawing/2014/main" id="{63062BDE-0DAD-1721-5E47-75B0E4B726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D3AB65-4C38-FEF8-88D1-BA537DAA57B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730753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E982C-9472-EBA3-A327-DF287E4DCB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E403FD-6303-7389-9AC9-70F21B4DFB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46DCF4-39DA-0A19-09F4-37CDC033CBDC}"/>
              </a:ext>
            </a:extLst>
          </p:cNvPr>
          <p:cNvSpPr>
            <a:spLocks noGrp="1"/>
          </p:cNvSpPr>
          <p:nvPr>
            <p:ph type="dt" sz="half" idx="10"/>
          </p:nvPr>
        </p:nvSpPr>
        <p:spPr/>
        <p:txBody>
          <a:bodyPr/>
          <a:lstStyle/>
          <a:p>
            <a:fld id="{B8F1C752-A05B-4C34-9298-91E61C143475}" type="datetimeFigureOut">
              <a:rPr lang="en-US" smtClean="0"/>
              <a:t>2/12/2025</a:t>
            </a:fld>
            <a:endParaRPr lang="en-US"/>
          </a:p>
        </p:txBody>
      </p:sp>
      <p:sp>
        <p:nvSpPr>
          <p:cNvPr id="5" name="Footer Placeholder 4">
            <a:extLst>
              <a:ext uri="{FF2B5EF4-FFF2-40B4-BE49-F238E27FC236}">
                <a16:creationId xmlns:a16="http://schemas.microsoft.com/office/drawing/2014/main" id="{15E30D4C-7303-0E65-C857-C875FD8EC1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74D69C-3A71-27D2-0539-7DDA37846961}"/>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239682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4722B-5EB9-64BC-B93D-49D98E76C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67EA870-9ADA-FC3E-A113-ED025C44BFD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FE98BE-352F-9C55-0BAA-8D68C0353EC0}"/>
              </a:ext>
            </a:extLst>
          </p:cNvPr>
          <p:cNvSpPr>
            <a:spLocks noGrp="1"/>
          </p:cNvSpPr>
          <p:nvPr>
            <p:ph type="dt" sz="half" idx="10"/>
          </p:nvPr>
        </p:nvSpPr>
        <p:spPr/>
        <p:txBody>
          <a:bodyPr/>
          <a:lstStyle/>
          <a:p>
            <a:fld id="{B8F1C752-A05B-4C34-9298-91E61C143475}" type="datetimeFigureOut">
              <a:rPr lang="en-US" smtClean="0"/>
              <a:t>2/12/2025</a:t>
            </a:fld>
            <a:endParaRPr lang="en-US"/>
          </a:p>
        </p:txBody>
      </p:sp>
      <p:sp>
        <p:nvSpPr>
          <p:cNvPr id="5" name="Footer Placeholder 4">
            <a:extLst>
              <a:ext uri="{FF2B5EF4-FFF2-40B4-BE49-F238E27FC236}">
                <a16:creationId xmlns:a16="http://schemas.microsoft.com/office/drawing/2014/main" id="{B62DD478-5D3B-C971-EE56-F82B8BE962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ECA751-B33E-01EC-DA9B-47E37F59E593}"/>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849697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35855-B3F7-0465-8FD3-3141BEBB09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495E86-0311-FE40-2226-AFC7AF40B9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885BEF5-8BB2-70DC-E1E0-D4C7FFBF44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887885-4860-ABC4-6CFF-C8547472FA6A}"/>
              </a:ext>
            </a:extLst>
          </p:cNvPr>
          <p:cNvSpPr>
            <a:spLocks noGrp="1"/>
          </p:cNvSpPr>
          <p:nvPr>
            <p:ph type="dt" sz="half" idx="10"/>
          </p:nvPr>
        </p:nvSpPr>
        <p:spPr/>
        <p:txBody>
          <a:bodyPr/>
          <a:lstStyle/>
          <a:p>
            <a:fld id="{B8F1C752-A05B-4C34-9298-91E61C143475}" type="datetimeFigureOut">
              <a:rPr lang="en-US" smtClean="0"/>
              <a:t>2/12/2025</a:t>
            </a:fld>
            <a:endParaRPr lang="en-US"/>
          </a:p>
        </p:txBody>
      </p:sp>
      <p:sp>
        <p:nvSpPr>
          <p:cNvPr id="6" name="Footer Placeholder 5">
            <a:extLst>
              <a:ext uri="{FF2B5EF4-FFF2-40B4-BE49-F238E27FC236}">
                <a16:creationId xmlns:a16="http://schemas.microsoft.com/office/drawing/2014/main" id="{53CFEC1E-912E-6C13-789A-576C04B5BB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1AEB66-6A71-6C13-A5DB-F938914B566D}"/>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757530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F721E-2262-1807-00DB-9FC9B95CD4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E9699A-5A64-3967-B063-1745976BC4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1930A3-50EC-762D-9D6B-4FBC04E70FE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8EB862E-04F4-8932-FD69-4B36328820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57CC6E-02AD-01D1-9122-B86990B0A0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470FD26-919F-436C-8BE0-B1257DC45E2F}"/>
              </a:ext>
            </a:extLst>
          </p:cNvPr>
          <p:cNvSpPr>
            <a:spLocks noGrp="1"/>
          </p:cNvSpPr>
          <p:nvPr>
            <p:ph type="dt" sz="half" idx="10"/>
          </p:nvPr>
        </p:nvSpPr>
        <p:spPr/>
        <p:txBody>
          <a:bodyPr/>
          <a:lstStyle/>
          <a:p>
            <a:fld id="{B8F1C752-A05B-4C34-9298-91E61C143475}" type="datetimeFigureOut">
              <a:rPr lang="en-US" smtClean="0"/>
              <a:t>2/12/2025</a:t>
            </a:fld>
            <a:endParaRPr lang="en-US"/>
          </a:p>
        </p:txBody>
      </p:sp>
      <p:sp>
        <p:nvSpPr>
          <p:cNvPr id="8" name="Footer Placeholder 7">
            <a:extLst>
              <a:ext uri="{FF2B5EF4-FFF2-40B4-BE49-F238E27FC236}">
                <a16:creationId xmlns:a16="http://schemas.microsoft.com/office/drawing/2014/main" id="{6FDD1F90-E910-F0C9-842A-E5C922CDC4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DB7E75-8B78-F9E9-37C1-9C884E96016C}"/>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320482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F2A3B-7581-037B-BBD3-998A2367E2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9EAD1CC-6D0D-5D83-39A6-0971A4A330F8}"/>
              </a:ext>
            </a:extLst>
          </p:cNvPr>
          <p:cNvSpPr>
            <a:spLocks noGrp="1"/>
          </p:cNvSpPr>
          <p:nvPr>
            <p:ph type="dt" sz="half" idx="10"/>
          </p:nvPr>
        </p:nvSpPr>
        <p:spPr/>
        <p:txBody>
          <a:bodyPr/>
          <a:lstStyle/>
          <a:p>
            <a:fld id="{B8F1C752-A05B-4C34-9298-91E61C143475}" type="datetimeFigureOut">
              <a:rPr lang="en-US" smtClean="0"/>
              <a:t>2/12/2025</a:t>
            </a:fld>
            <a:endParaRPr lang="en-US"/>
          </a:p>
        </p:txBody>
      </p:sp>
      <p:sp>
        <p:nvSpPr>
          <p:cNvPr id="4" name="Footer Placeholder 3">
            <a:extLst>
              <a:ext uri="{FF2B5EF4-FFF2-40B4-BE49-F238E27FC236}">
                <a16:creationId xmlns:a16="http://schemas.microsoft.com/office/drawing/2014/main" id="{AAF7F2F8-2F8C-B031-A928-66FF7E4D21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7BA070-F5A8-979B-B95A-CB8A0D6C4E1C}"/>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624224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4BB787-C237-C90D-E7A2-00C7A14D4705}"/>
              </a:ext>
            </a:extLst>
          </p:cNvPr>
          <p:cNvSpPr>
            <a:spLocks noGrp="1"/>
          </p:cNvSpPr>
          <p:nvPr>
            <p:ph type="dt" sz="half" idx="10"/>
          </p:nvPr>
        </p:nvSpPr>
        <p:spPr/>
        <p:txBody>
          <a:bodyPr/>
          <a:lstStyle/>
          <a:p>
            <a:fld id="{B8F1C752-A05B-4C34-9298-91E61C143475}" type="datetimeFigureOut">
              <a:rPr lang="en-US" smtClean="0"/>
              <a:t>2/12/2025</a:t>
            </a:fld>
            <a:endParaRPr lang="en-US"/>
          </a:p>
        </p:txBody>
      </p:sp>
      <p:sp>
        <p:nvSpPr>
          <p:cNvPr id="3" name="Footer Placeholder 2">
            <a:extLst>
              <a:ext uri="{FF2B5EF4-FFF2-40B4-BE49-F238E27FC236}">
                <a16:creationId xmlns:a16="http://schemas.microsoft.com/office/drawing/2014/main" id="{6FDFD1F6-70C5-2B33-8FFF-36928FE58A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50C80A-E5CF-7993-F08D-00960B75009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062513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E2BA3-C5F5-304C-B59E-4A21A683C8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04E9FD-1FE7-05B0-F3F4-3C8A3F7D5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91E8D9-C7C4-6A7C-63EB-5D96775D7C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76BA0B-3248-4CBA-4D5D-B721CAE269B9}"/>
              </a:ext>
            </a:extLst>
          </p:cNvPr>
          <p:cNvSpPr>
            <a:spLocks noGrp="1"/>
          </p:cNvSpPr>
          <p:nvPr>
            <p:ph type="dt" sz="half" idx="10"/>
          </p:nvPr>
        </p:nvSpPr>
        <p:spPr/>
        <p:txBody>
          <a:bodyPr/>
          <a:lstStyle/>
          <a:p>
            <a:fld id="{B8F1C752-A05B-4C34-9298-91E61C143475}" type="datetimeFigureOut">
              <a:rPr lang="en-US" smtClean="0"/>
              <a:t>2/12/2025</a:t>
            </a:fld>
            <a:endParaRPr lang="en-US"/>
          </a:p>
        </p:txBody>
      </p:sp>
      <p:sp>
        <p:nvSpPr>
          <p:cNvPr id="6" name="Footer Placeholder 5">
            <a:extLst>
              <a:ext uri="{FF2B5EF4-FFF2-40B4-BE49-F238E27FC236}">
                <a16:creationId xmlns:a16="http://schemas.microsoft.com/office/drawing/2014/main" id="{401F42DD-4949-E258-4F18-94D0360BF9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289AF1-93CF-17EF-BE7E-857D3A8B8AE2}"/>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35153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0AA13-D332-6828-C19B-75D3B926E9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78F5C5-740A-CE88-AE44-4FE935CE9F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17C348E-2AC5-EEF2-7737-FF6D5B8056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9B1F37-368B-454C-3A96-225575A09474}"/>
              </a:ext>
            </a:extLst>
          </p:cNvPr>
          <p:cNvSpPr>
            <a:spLocks noGrp="1"/>
          </p:cNvSpPr>
          <p:nvPr>
            <p:ph type="dt" sz="half" idx="10"/>
          </p:nvPr>
        </p:nvSpPr>
        <p:spPr/>
        <p:txBody>
          <a:bodyPr/>
          <a:lstStyle/>
          <a:p>
            <a:fld id="{B8F1C752-A05B-4C34-9298-91E61C143475}" type="datetimeFigureOut">
              <a:rPr lang="en-US" smtClean="0"/>
              <a:t>2/12/2025</a:t>
            </a:fld>
            <a:endParaRPr lang="en-US"/>
          </a:p>
        </p:txBody>
      </p:sp>
      <p:sp>
        <p:nvSpPr>
          <p:cNvPr id="6" name="Footer Placeholder 5">
            <a:extLst>
              <a:ext uri="{FF2B5EF4-FFF2-40B4-BE49-F238E27FC236}">
                <a16:creationId xmlns:a16="http://schemas.microsoft.com/office/drawing/2014/main" id="{FA8AD077-4421-B5FF-7606-A886ADA3AC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D4F5C1-3844-5E6E-4BC8-49D7BF1A5169}"/>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770781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A31450-49BE-DF80-7712-A1C55DBA37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495C1D-60AA-5FE0-C749-A7A8C2AB57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E2E0DA-BFF6-F51D-B7E8-48BD3CBAEE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8F1C752-A05B-4C34-9298-91E61C143475}" type="datetimeFigureOut">
              <a:rPr lang="en-US" smtClean="0"/>
              <a:t>2/12/2025</a:t>
            </a:fld>
            <a:endParaRPr lang="en-US"/>
          </a:p>
        </p:txBody>
      </p:sp>
      <p:sp>
        <p:nvSpPr>
          <p:cNvPr id="5" name="Footer Placeholder 4">
            <a:extLst>
              <a:ext uri="{FF2B5EF4-FFF2-40B4-BE49-F238E27FC236}">
                <a16:creationId xmlns:a16="http://schemas.microsoft.com/office/drawing/2014/main" id="{EE85A2BA-00C7-7429-FC8C-E108D73BEB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58A2B1C-6700-FECC-DA9A-4E84E2EFDA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876F809-81C8-41A7-B257-332DACA24BD1}" type="slidenum">
              <a:rPr lang="en-US" smtClean="0"/>
              <a:t>‹#›</a:t>
            </a:fld>
            <a:endParaRPr lang="en-US"/>
          </a:p>
        </p:txBody>
      </p:sp>
    </p:spTree>
    <p:extLst>
      <p:ext uri="{BB962C8B-B14F-4D97-AF65-F5344CB8AC3E}">
        <p14:creationId xmlns:p14="http://schemas.microsoft.com/office/powerpoint/2010/main" val="249425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hyperlink" Target="https://archive.org/details/akanashantifolkt0000ratt/page/n5/mode/2up"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B8F582-0DC9-BC71-B6CE-9761112BC485}"/>
              </a:ext>
            </a:extLst>
          </p:cNvPr>
          <p:cNvPicPr>
            <a:picLocks noChangeAspect="1"/>
          </p:cNvPicPr>
          <p:nvPr/>
        </p:nvPicPr>
        <p:blipFill>
          <a:blip r:embed="rId2"/>
          <a:stretch>
            <a:fillRect/>
          </a:stretch>
        </p:blipFill>
        <p:spPr>
          <a:xfrm>
            <a:off x="2277578" y="53086"/>
            <a:ext cx="3561144" cy="2747576"/>
          </a:xfrm>
          <a:prstGeom prst="rect">
            <a:avLst/>
          </a:prstGeom>
        </p:spPr>
      </p:pic>
      <p:sp>
        <p:nvSpPr>
          <p:cNvPr id="2" name="Title 1">
            <a:extLst>
              <a:ext uri="{FF2B5EF4-FFF2-40B4-BE49-F238E27FC236}">
                <a16:creationId xmlns:a16="http://schemas.microsoft.com/office/drawing/2014/main" id="{7C2D15A2-D2B4-E672-079E-934F9DCEC796}"/>
              </a:ext>
            </a:extLst>
          </p:cNvPr>
          <p:cNvSpPr>
            <a:spLocks noGrp="1"/>
          </p:cNvSpPr>
          <p:nvPr>
            <p:ph type="title"/>
          </p:nvPr>
        </p:nvSpPr>
        <p:spPr>
          <a:xfrm>
            <a:off x="519549" y="1075676"/>
            <a:ext cx="2290920" cy="2041099"/>
          </a:xfrm>
        </p:spPr>
        <p:txBody>
          <a:bodyPr>
            <a:normAutofit/>
          </a:bodyPr>
          <a:lstStyle/>
          <a:p>
            <a:r>
              <a:rPr lang="en-US" dirty="0">
                <a:solidFill>
                  <a:srgbClr val="FF0000"/>
                </a:solidFill>
              </a:rPr>
              <a:t>Demo Source Material: </a:t>
            </a:r>
          </a:p>
        </p:txBody>
      </p:sp>
      <p:pic>
        <p:nvPicPr>
          <p:cNvPr id="6" name="Picture 5">
            <a:extLst>
              <a:ext uri="{FF2B5EF4-FFF2-40B4-BE49-F238E27FC236}">
                <a16:creationId xmlns:a16="http://schemas.microsoft.com/office/drawing/2014/main" id="{993FE42F-8DB8-A7C4-9411-2595AE59661A}"/>
              </a:ext>
            </a:extLst>
          </p:cNvPr>
          <p:cNvPicPr>
            <a:picLocks noChangeAspect="1"/>
          </p:cNvPicPr>
          <p:nvPr/>
        </p:nvPicPr>
        <p:blipFill>
          <a:blip r:embed="rId3"/>
          <a:stretch>
            <a:fillRect/>
          </a:stretch>
        </p:blipFill>
        <p:spPr>
          <a:xfrm>
            <a:off x="4276053" y="2777619"/>
            <a:ext cx="1620510" cy="679853"/>
          </a:xfrm>
          <a:prstGeom prst="rect">
            <a:avLst/>
          </a:prstGeom>
        </p:spPr>
      </p:pic>
      <p:pic>
        <p:nvPicPr>
          <p:cNvPr id="7" name="Picture 6">
            <a:extLst>
              <a:ext uri="{FF2B5EF4-FFF2-40B4-BE49-F238E27FC236}">
                <a16:creationId xmlns:a16="http://schemas.microsoft.com/office/drawing/2014/main" id="{88718482-C707-2316-2207-986F7EDB5706}"/>
              </a:ext>
            </a:extLst>
          </p:cNvPr>
          <p:cNvPicPr>
            <a:picLocks noChangeAspect="1"/>
          </p:cNvPicPr>
          <p:nvPr/>
        </p:nvPicPr>
        <p:blipFill>
          <a:blip r:embed="rId4"/>
          <a:stretch>
            <a:fillRect/>
          </a:stretch>
        </p:blipFill>
        <p:spPr>
          <a:xfrm>
            <a:off x="5838722" y="42585"/>
            <a:ext cx="6353278" cy="3414887"/>
          </a:xfrm>
          <a:prstGeom prst="rect">
            <a:avLst/>
          </a:prstGeom>
        </p:spPr>
      </p:pic>
      <p:pic>
        <p:nvPicPr>
          <p:cNvPr id="9" name="Picture 8">
            <a:extLst>
              <a:ext uri="{FF2B5EF4-FFF2-40B4-BE49-F238E27FC236}">
                <a16:creationId xmlns:a16="http://schemas.microsoft.com/office/drawing/2014/main" id="{3A50A2AA-AAE1-3C57-1CBA-142B0FC574B7}"/>
              </a:ext>
            </a:extLst>
          </p:cNvPr>
          <p:cNvPicPr>
            <a:picLocks noChangeAspect="1"/>
          </p:cNvPicPr>
          <p:nvPr/>
        </p:nvPicPr>
        <p:blipFill>
          <a:blip r:embed="rId5"/>
          <a:stretch>
            <a:fillRect/>
          </a:stretch>
        </p:blipFill>
        <p:spPr>
          <a:xfrm>
            <a:off x="129451" y="3609474"/>
            <a:ext cx="6736352" cy="3102067"/>
          </a:xfrm>
          <a:prstGeom prst="rect">
            <a:avLst/>
          </a:prstGeom>
        </p:spPr>
      </p:pic>
      <p:sp>
        <p:nvSpPr>
          <p:cNvPr id="11" name="TextBox 10">
            <a:extLst>
              <a:ext uri="{FF2B5EF4-FFF2-40B4-BE49-F238E27FC236}">
                <a16:creationId xmlns:a16="http://schemas.microsoft.com/office/drawing/2014/main" id="{51820853-1144-BE0C-05E8-DE93BFAB508D}"/>
              </a:ext>
            </a:extLst>
          </p:cNvPr>
          <p:cNvSpPr txBox="1"/>
          <p:nvPr/>
        </p:nvSpPr>
        <p:spPr>
          <a:xfrm>
            <a:off x="4980971" y="3431894"/>
            <a:ext cx="7508111" cy="646331"/>
          </a:xfrm>
          <a:prstGeom prst="rect">
            <a:avLst/>
          </a:prstGeom>
          <a:noFill/>
        </p:spPr>
        <p:txBody>
          <a:bodyPr wrap="square">
            <a:spAutoFit/>
          </a:bodyPr>
          <a:lstStyle/>
          <a:p>
            <a:r>
              <a:rPr lang="en-US" dirty="0">
                <a:hlinkClick r:id="rId6"/>
              </a:rPr>
              <a:t>https://archive.org/details/akanashantifolkt0000ratt/page/n5/mode/2up</a:t>
            </a:r>
            <a:endParaRPr lang="en-US" dirty="0"/>
          </a:p>
          <a:p>
            <a:endParaRPr lang="en-US" dirty="0"/>
          </a:p>
        </p:txBody>
      </p:sp>
      <p:pic>
        <p:nvPicPr>
          <p:cNvPr id="13" name="Picture 12">
            <a:extLst>
              <a:ext uri="{FF2B5EF4-FFF2-40B4-BE49-F238E27FC236}">
                <a16:creationId xmlns:a16="http://schemas.microsoft.com/office/drawing/2014/main" id="{6B4F419B-7672-6533-9D78-B70C1DBAB4D3}"/>
              </a:ext>
            </a:extLst>
          </p:cNvPr>
          <p:cNvPicPr>
            <a:picLocks noChangeAspect="1"/>
          </p:cNvPicPr>
          <p:nvPr/>
        </p:nvPicPr>
        <p:blipFill>
          <a:blip r:embed="rId7"/>
          <a:stretch>
            <a:fillRect/>
          </a:stretch>
        </p:blipFill>
        <p:spPr>
          <a:xfrm>
            <a:off x="7570721" y="3871940"/>
            <a:ext cx="3889623" cy="2986060"/>
          </a:xfrm>
          <a:prstGeom prst="rect">
            <a:avLst/>
          </a:prstGeom>
        </p:spPr>
      </p:pic>
    </p:spTree>
    <p:extLst>
      <p:ext uri="{BB962C8B-B14F-4D97-AF65-F5344CB8AC3E}">
        <p14:creationId xmlns:p14="http://schemas.microsoft.com/office/powerpoint/2010/main" val="8441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9EA16F-4DF3-C990-624C-337C71424CA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59FF496-1C43-76BE-052E-8B96E687A97B}"/>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3397604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13EC74-66CF-48C0-CEF6-3BC9B4B4906A}"/>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ACF04049-0105-5876-334B-9E1FC3AFB88D}"/>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1705975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9F6CDA-2E2A-F419-C75A-C0A70607C7D5}"/>
              </a:ext>
            </a:extLst>
          </p:cNvPr>
          <p:cNvSpPr txBox="1"/>
          <p:nvPr/>
        </p:nvSpPr>
        <p:spPr>
          <a:xfrm>
            <a:off x="0" y="99135"/>
            <a:ext cx="3864334" cy="5632311"/>
          </a:xfrm>
          <a:prstGeom prst="rect">
            <a:avLst/>
          </a:prstGeom>
          <a:noFill/>
        </p:spPr>
        <p:txBody>
          <a:bodyPr wrap="square">
            <a:spAutoFit/>
          </a:bodyPr>
          <a:lstStyle/>
          <a:p>
            <a:pPr algn="l"/>
            <a:r>
              <a:rPr lang="pt-BR" sz="1200" i="1" dirty="0">
                <a:latin typeface="Times New Roman" panose="02020603050405020304" pitchFamily="18" charset="0"/>
              </a:rPr>
              <a:t>Y</a:t>
            </a:r>
            <a:r>
              <a:rPr lang="pt-BR" sz="1200" b="0" i="1" u="none" strike="noStrike" baseline="0" dirty="0">
                <a:latin typeface="Times New Roman" panose="02020603050405020304" pitchFamily="18" charset="0"/>
              </a:rPr>
              <a:t>e' </a:t>
            </a:r>
            <a:r>
              <a:rPr lang="pt-BR" sz="1200" b="0" i="1" u="none" strike="noStrike" baseline="0" dirty="0">
                <a:latin typeface="Arial" panose="020B0604020202020204" pitchFamily="34" charset="0"/>
              </a:rPr>
              <a:t>nse </a:t>
            </a:r>
            <a:r>
              <a:rPr lang="pt-BR" sz="1200" b="1" i="1" u="none" strike="noStrike" baseline="0" dirty="0">
                <a:latin typeface="Times New Roman" panose="02020603050405020304" pitchFamily="18" charset="0"/>
              </a:rPr>
              <a:t>se, </a:t>
            </a:r>
            <a:r>
              <a:rPr lang="pt-BR" sz="1200" b="0" i="1" u="none" strike="noStrike" baseline="0" dirty="0">
                <a:latin typeface="Times New Roman" panose="02020603050405020304" pitchFamily="18" charset="0"/>
              </a:rPr>
              <a:t>nse se </a:t>
            </a:r>
            <a:r>
              <a:rPr lang="pt-BR" sz="1200" b="1" i="1" dirty="0">
                <a:latin typeface="Times New Roman" panose="02020603050405020304" pitchFamily="18" charset="0"/>
              </a:rPr>
              <a:t>o</a:t>
            </a:r>
            <a:endParaRPr lang="pt-BR" sz="1200" b="1" i="1" u="none" strike="noStrike" baseline="0" dirty="0">
              <a:latin typeface="Times New Roman" panose="02020603050405020304" pitchFamily="18" charset="0"/>
            </a:endParaRPr>
          </a:p>
          <a:p>
            <a:pPr algn="l"/>
            <a:r>
              <a:rPr lang="en-US" sz="1200" b="0" i="0" u="none" strike="noStrike" baseline="0" dirty="0">
                <a:latin typeface="Times New Roman" panose="02020603050405020304" pitchFamily="18" charset="0"/>
              </a:rPr>
              <a:t>SEDIE ANANSE</a:t>
            </a:r>
            <a:r>
              <a:rPr lang="pl-PL" sz="1200" b="0" i="0" u="none" strike="noStrike" baseline="0" dirty="0">
                <a:latin typeface="Times New Roman" panose="02020603050405020304" pitchFamily="18" charset="0"/>
              </a:rPr>
              <a:t>NAM NSUO ANI A, ODE MMIRIKA</a:t>
            </a:r>
          </a:p>
          <a:p>
            <a:pPr marR="1020" lvl="1" algn="just"/>
            <a:r>
              <a:rPr lang="en-US" sz="1200" b="0" i="0" u="none" strike="noStrike" baseline="0" dirty="0">
                <a:latin typeface="Times New Roman" panose="02020603050405020304" pitchFamily="18" charset="0"/>
              </a:rPr>
              <a:t>KWAKU ANANSE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oko</a:t>
            </a:r>
            <a:r>
              <a:rPr lang="en-US" sz="1200" b="0" i="0" u="none" strike="noStrike" baseline="0" dirty="0">
                <a:latin typeface="Times New Roman" panose="02020603050405020304" pitchFamily="18" charset="0"/>
              </a:rPr>
              <a:t> ka </a:t>
            </a:r>
            <a:r>
              <a:rPr lang="en-US" sz="1200" b="0" i="0" u="none" strike="noStrike" baseline="0" dirty="0" err="1">
                <a:latin typeface="Times New Roman" panose="02020603050405020304" pitchFamily="18" charset="0"/>
              </a:rPr>
              <a:t>kyeree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Okraman</a:t>
            </a:r>
            <a:r>
              <a:rPr lang="en-US" sz="1200" b="0" i="0" u="none" strike="noStrike" baseline="0" dirty="0">
                <a:latin typeface="Times New Roman" panose="02020603050405020304" pitchFamily="18" charset="0"/>
              </a:rPr>
              <a:t> se, " Me pe se me ne wo ko </a:t>
            </a:r>
            <a:r>
              <a:rPr lang="en-US" sz="1200" b="0" i="0" u="none" strike="noStrike" baseline="0" dirty="0" err="1">
                <a:latin typeface="Times New Roman" panose="02020603050405020304" pitchFamily="18" charset="0"/>
              </a:rPr>
              <a:t>kyekyere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akura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tenam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Okraman</a:t>
            </a:r>
            <a:r>
              <a:rPr lang="en-US" sz="1200" b="0" i="0" u="none" strike="noStrike" baseline="0" dirty="0">
                <a:latin typeface="Times New Roman" panose="02020603050405020304" pitchFamily="18" charset="0"/>
              </a:rPr>
              <a:t> see, "Me so, me pe </a:t>
            </a:r>
            <a:r>
              <a:rPr lang="en-US" sz="1200" b="0" i="0" u="none" strike="noStrike" baseline="0" dirty="0" err="1">
                <a:latin typeface="Times New Roman" panose="02020603050405020304" pitchFamily="18" charset="0"/>
              </a:rPr>
              <a:t>sa</a:t>
            </a:r>
            <a:r>
              <a:rPr lang="en-US" sz="1200" b="0" i="0" u="none" strike="noStrike" baseline="0" dirty="0">
                <a:latin typeface="Times New Roman" panose="02020603050405020304" pitchFamily="18" charset="0"/>
              </a:rPr>
              <a:t>."</a:t>
            </a:r>
          </a:p>
          <a:p>
            <a:pPr marR="1000" lvl="1" algn="just"/>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a:t>
            </a:r>
            <a:r>
              <a:rPr lang="en-US" sz="1200" b="0" i="0" u="none" strike="noStrike" baseline="0" dirty="0" err="1">
                <a:latin typeface="Times New Roman" panose="02020603050405020304" pitchFamily="18" charset="0"/>
              </a:rPr>
              <a:t>Adae</a:t>
            </a:r>
            <a:r>
              <a:rPr lang="en-US" sz="1200" b="0" i="0" u="none" strike="noStrike" baseline="0" dirty="0">
                <a:latin typeface="Times New Roman" panose="02020603050405020304" pitchFamily="18" charset="0"/>
              </a:rPr>
              <a:t> to </a:t>
            </a:r>
            <a:r>
              <a:rPr lang="en-US" sz="1200" b="0" i="0" u="none" strike="noStrike" baseline="0" dirty="0" err="1">
                <a:latin typeface="Times New Roman" panose="02020603050405020304" pitchFamily="18" charset="0"/>
              </a:rPr>
              <a:t>Kwasiada</a:t>
            </a:r>
            <a:r>
              <a:rPr lang="en-US" sz="1200" b="0" i="0" u="none" strike="noStrike" baseline="0" dirty="0">
                <a:latin typeface="Times New Roman" panose="02020603050405020304" pitchFamily="18" charset="0"/>
              </a:rPr>
              <a:t> a, </a:t>
            </a:r>
            <a:r>
              <a:rPr lang="en-US" sz="1200" b="0" i="0" u="none" strike="noStrike" baseline="0" dirty="0" err="1">
                <a:latin typeface="Times New Roman" panose="02020603050405020304" pitchFamily="18" charset="0"/>
              </a:rPr>
              <a:t>Dwoada</a:t>
            </a:r>
            <a:r>
              <a:rPr lang="en-US" sz="1200" b="0" i="0" u="none" strike="noStrike" baseline="0" dirty="0">
                <a:latin typeface="Times New Roman" panose="02020603050405020304" pitchFamily="18" charset="0"/>
              </a:rPr>
              <a:t> ko fa homa, me so </a:t>
            </a:r>
            <a:r>
              <a:rPr lang="en-US" sz="1200" b="0" i="0" u="none" strike="noStrike" baseline="0" dirty="0" err="1">
                <a:latin typeface="Times New Roman" panose="02020603050405020304" pitchFamily="18" charset="0"/>
              </a:rPr>
              <a:t>meko</a:t>
            </a:r>
            <a:r>
              <a:rPr lang="en-US" sz="1200" b="0" i="0" u="none" strike="noStrike" baseline="0" dirty="0">
                <a:latin typeface="Times New Roman" panose="02020603050405020304" pitchFamily="18" charset="0"/>
              </a:rPr>
              <a:t> fa homa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y'ako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Efei</a:t>
            </a:r>
            <a:r>
              <a:rPr lang="en-US" sz="1200" b="0" i="0" u="none" strike="noStrike" baseline="0" dirty="0">
                <a:latin typeface="Times New Roman" panose="02020603050405020304" pitchFamily="18" charset="0"/>
              </a:rPr>
              <a:t> so, </a:t>
            </a:r>
            <a:r>
              <a:rPr lang="en-US" sz="1200" b="0" i="0" u="none" strike="noStrike" baseline="0" dirty="0" err="1">
                <a:latin typeface="Times New Roman" panose="02020603050405020304" pitchFamily="18" charset="0"/>
              </a:rPr>
              <a:t>mefa</a:t>
            </a:r>
            <a:r>
              <a:rPr lang="en-US" sz="1200" b="0" i="0" u="none" strike="noStrike" baseline="0" dirty="0">
                <a:latin typeface="Times New Roman" panose="02020603050405020304" pitchFamily="18" charset="0"/>
              </a:rPr>
              <a:t> toa masa </a:t>
            </a:r>
            <a:r>
              <a:rPr lang="en-US" sz="1200" b="0" i="0" u="none" strike="noStrike" baseline="0" dirty="0" err="1">
                <a:latin typeface="Times New Roman" panose="02020603050405020304" pitchFamily="18" charset="0"/>
              </a:rPr>
              <a:t>nsuo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wo so eye a, </a:t>
            </a:r>
            <a:r>
              <a:rPr lang="en-US" sz="1200" b="0" i="0" u="none" strike="noStrike" baseline="0" dirty="0" err="1">
                <a:latin typeface="Times New Roman" panose="02020603050405020304" pitchFamily="18" charset="0"/>
              </a:rPr>
              <a:t>sa</a:t>
            </a:r>
            <a:r>
              <a:rPr lang="en-US" sz="1200" b="0" i="0" u="none" strike="noStrike" baseline="0" dirty="0">
                <a:latin typeface="Times New Roman" panose="02020603050405020304" pitchFamily="18" charset="0"/>
              </a:rPr>
              <a:t> bi,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ebi</a:t>
            </a:r>
            <a:r>
              <a:rPr lang="en-US" sz="1200" b="0" i="0" u="none" strike="noStrike" baseline="0" dirty="0">
                <a:latin typeface="Times New Roman" panose="02020603050405020304" pitchFamily="18" charset="0"/>
              </a:rPr>
              <a:t> a die </a:t>
            </a:r>
            <a:r>
              <a:rPr lang="en-US" sz="1200" b="0" i="0" u="none" strike="noStrike" baseline="0" dirty="0" err="1">
                <a:latin typeface="Times New Roman" panose="02020603050405020304" pitchFamily="18" charset="0"/>
              </a:rPr>
              <a:t>ye'bekoro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nsuo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nni</a:t>
            </a:r>
            <a:r>
              <a:rPr lang="en-US" sz="1200" b="0" i="0" u="none" strike="noStrike" baseline="0" dirty="0">
                <a:latin typeface="Times New Roman" panose="02020603050405020304" pitchFamily="18" charset="0"/>
              </a:rPr>
              <a:t> ho."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saa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nsuo</a:t>
            </a:r>
            <a:r>
              <a:rPr lang="en-US" sz="1200" b="0" i="0" u="none" strike="noStrike" baseline="0" dirty="0">
                <a:latin typeface="Times New Roman" panose="02020603050405020304" pitchFamily="18" charset="0"/>
              </a:rPr>
              <a:t> no bi; </a:t>
            </a:r>
            <a:r>
              <a:rPr lang="en-US" sz="1200" b="0" i="0" u="none" strike="noStrike" baseline="0" dirty="0" err="1">
                <a:latin typeface="Times New Roman" panose="02020603050405020304" pitchFamily="18" charset="0"/>
              </a:rPr>
              <a:t>Okraman</a:t>
            </a:r>
            <a:r>
              <a:rPr lang="en-US" sz="1200" b="0" i="0" u="none" strike="noStrike" baseline="0" dirty="0">
                <a:latin typeface="Times New Roman" panose="02020603050405020304" pitchFamily="18" charset="0"/>
              </a:rPr>
              <a:t> so de </a:t>
            </a:r>
            <a:r>
              <a:rPr lang="en-US" sz="1200" b="0" i="0" u="none" strike="noStrike" baseline="0" dirty="0" err="1">
                <a:latin typeface="Times New Roman" panose="02020603050405020304" pitchFamily="18" charset="0"/>
              </a:rPr>
              <a:t>ewoo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guu</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toam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Ye'koro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ye'duruu</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kwanm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y'abere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"Ma </a:t>
            </a:r>
            <a:r>
              <a:rPr lang="en-US" sz="1200" b="0" i="0" u="none" strike="noStrike" baseline="0" dirty="0" err="1">
                <a:latin typeface="Times New Roman" panose="02020603050405020304" pitchFamily="18" charset="0"/>
              </a:rPr>
              <a:t>ye'nnom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ye'nsuo</a:t>
            </a:r>
            <a:r>
              <a:rPr lang="en-US" sz="1200" b="0" i="0" u="none" strike="noStrike" baseline="0" dirty="0">
                <a:latin typeface="Times New Roman" panose="02020603050405020304" pitchFamily="18" charset="0"/>
              </a:rPr>
              <a:t> no bi." </a:t>
            </a:r>
            <a:r>
              <a:rPr lang="en-US" sz="1200" b="0" i="0" u="none" strike="noStrike" baseline="0" dirty="0" err="1">
                <a:latin typeface="Times New Roman" panose="02020603050405020304" pitchFamily="18" charset="0"/>
              </a:rPr>
              <a:t>Okraman</a:t>
            </a:r>
            <a:r>
              <a:rPr lang="en-US" sz="1200" b="0" i="0" u="none" strike="noStrike" baseline="0" dirty="0">
                <a:latin typeface="Times New Roman" panose="02020603050405020304" pitchFamily="18" charset="0"/>
              </a:rPr>
              <a:t> see," </a:t>
            </a:r>
            <a:r>
              <a:rPr lang="en-US" sz="1200" b="0" i="0" u="none" strike="noStrike" baseline="0" dirty="0" err="1">
                <a:latin typeface="Times New Roman" panose="02020603050405020304" pitchFamily="18" charset="0"/>
              </a:rPr>
              <a:t>Gye</a:t>
            </a:r>
            <a:r>
              <a:rPr lang="en-US" sz="1200" b="0" i="0" u="none" strike="noStrike" baseline="0" dirty="0">
                <a:latin typeface="Times New Roman" panose="02020603050405020304" pitchFamily="18" charset="0"/>
              </a:rPr>
              <a:t> me die nom."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de bi </a:t>
            </a:r>
            <a:r>
              <a:rPr lang="en-US" sz="1200" b="0" i="0" u="none" strike="noStrike" baseline="0" dirty="0" err="1">
                <a:latin typeface="Times New Roman" panose="02020603050405020304" pitchFamily="18" charset="0"/>
              </a:rPr>
              <a:t>kaa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n'ano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osee</a:t>
            </a:r>
            <a:r>
              <a:rPr lang="en-US" sz="1200" b="0" i="0" u="none" strike="noStrike" baseline="0" dirty="0">
                <a:latin typeface="Times New Roman" panose="02020603050405020304" pitchFamily="18" charset="0"/>
              </a:rPr>
              <a:t>, "E !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yei</a:t>
            </a:r>
            <a:r>
              <a:rPr lang="en-US" sz="1200" b="0" i="0" u="none" strike="noStrike" baseline="0" dirty="0">
                <a:latin typeface="Times New Roman" panose="02020603050405020304" pitchFamily="18" charset="0"/>
              </a:rPr>
              <a:t> die </a:t>
            </a:r>
            <a:r>
              <a:rPr lang="en-US" sz="1200" b="0" i="0" u="none" strike="noStrike" baseline="0" dirty="0" err="1">
                <a:latin typeface="Times New Roman" panose="02020603050405020304" pitchFamily="18" charset="0"/>
              </a:rPr>
              <a:t>efiri</a:t>
            </a:r>
            <a:r>
              <a:rPr lang="en-US" sz="1200" b="0" i="0" u="none" strike="noStrike" baseline="0" dirty="0">
                <a:latin typeface="Times New Roman" panose="02020603050405020304" pitchFamily="18" charset="0"/>
              </a:rPr>
              <a:t> ', he? "  </a:t>
            </a:r>
            <a:r>
              <a:rPr lang="en-US" sz="1200" b="0" i="0" u="none" strike="noStrike" baseline="0" dirty="0" err="1">
                <a:latin typeface="Times New Roman" panose="02020603050405020304" pitchFamily="18" charset="0"/>
              </a:rPr>
              <a:t>Okraman</a:t>
            </a:r>
            <a:r>
              <a:rPr lang="en-US" sz="1200" b="0" i="0" u="none" strike="noStrike" baseline="0" dirty="0">
                <a:latin typeface="Times New Roman" panose="02020603050405020304" pitchFamily="18" charset="0"/>
              </a:rPr>
              <a:t> see, " </a:t>
            </a:r>
            <a:r>
              <a:rPr lang="en-US" sz="1200" b="0" i="0" u="none" strike="noStrike" baseline="0" dirty="0" err="1">
                <a:latin typeface="Times New Roman" panose="02020603050405020304" pitchFamily="18" charset="0"/>
              </a:rPr>
              <a:t>Ewo</a:t>
            </a:r>
            <a:r>
              <a:rPr lang="en-US" sz="1200" b="0" i="0" u="none" strike="noStrike" baseline="0" dirty="0">
                <a:latin typeface="Times New Roman" panose="02020603050405020304" pitchFamily="18" charset="0"/>
              </a:rPr>
              <a:t> me yam'."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"Wie!"  </a:t>
            </a:r>
            <a:r>
              <a:rPr lang="en-US" sz="1200" b="0" i="0" u="none" strike="noStrike" baseline="0" dirty="0" err="1">
                <a:latin typeface="Times New Roman" panose="02020603050405020304" pitchFamily="18" charset="0"/>
              </a:rPr>
              <a:t>Ye'te</a:t>
            </a:r>
            <a:r>
              <a:rPr lang="en-US" sz="1200" b="0" i="0" u="none" strike="noStrike" baseline="0" dirty="0">
                <a:latin typeface="Times New Roman" panose="02020603050405020304" pitchFamily="18" charset="0"/>
              </a:rPr>
              <a:t> ho </a:t>
            </a:r>
            <a:r>
              <a:rPr lang="en-US" sz="1200" b="0" i="0" u="none" strike="noStrike" baseline="0" dirty="0" err="1">
                <a:latin typeface="Times New Roman" panose="02020603050405020304" pitchFamily="18" charset="0"/>
              </a:rPr>
              <a:t>e'gye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y'ahome</a:t>
            </a:r>
            <a:r>
              <a:rPr lang="en-US" sz="1200" b="0" i="0" u="none" strike="noStrike" baseline="0" dirty="0">
                <a:latin typeface="Times New Roman" panose="02020603050405020304" pitchFamily="18" charset="0"/>
              </a:rPr>
              <a:t> no,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a:t>
            </a:r>
            <a:r>
              <a:rPr lang="en-US" sz="1200" b="0" i="0" u="none" strike="noStrike" baseline="0" dirty="0" err="1">
                <a:latin typeface="Times New Roman" panose="02020603050405020304" pitchFamily="18" charset="0"/>
              </a:rPr>
              <a:t>Kraman</a:t>
            </a:r>
            <a:r>
              <a:rPr lang="en-US" sz="1200" b="0" i="0" u="none" strike="noStrike" baseline="0" dirty="0">
                <a:latin typeface="Times New Roman" panose="02020603050405020304" pitchFamily="18" charset="0"/>
              </a:rPr>
              <a:t> ma </a:t>
            </a:r>
            <a:r>
              <a:rPr lang="en-US" sz="1200" b="0" i="0" u="none" strike="noStrike" baseline="0" dirty="0" err="1">
                <a:latin typeface="Times New Roman" panose="02020603050405020304" pitchFamily="18" charset="0"/>
              </a:rPr>
              <a:t>ye'nii</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agoro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Okraman</a:t>
            </a:r>
            <a:r>
              <a:rPr lang="en-US" sz="1200" b="0" i="0" u="none" strike="noStrike" baseline="0" dirty="0">
                <a:latin typeface="Times New Roman" panose="02020603050405020304" pitchFamily="18" charset="0"/>
              </a:rPr>
              <a:t> see, "Agoro hen?"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a:t>
            </a:r>
            <a:r>
              <a:rPr lang="en-US" sz="1200" b="0" i="0" u="none" strike="noStrike" baseline="0" dirty="0" err="1">
                <a:latin typeface="Times New Roman" panose="02020603050405020304" pitchFamily="18" charset="0"/>
              </a:rPr>
              <a:t>Akyekyere-akyekyere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kyekyere</a:t>
            </a:r>
            <a:r>
              <a:rPr lang="en-US" sz="1200" b="0" i="0" u="none" strike="noStrike" baseline="0" dirty="0">
                <a:latin typeface="Times New Roman" panose="02020603050405020304" pitchFamily="18" charset="0"/>
              </a:rPr>
              <a:t> me </a:t>
            </a:r>
            <a:r>
              <a:rPr lang="en-US" sz="1200" b="0" i="0" u="none" strike="noStrike" baseline="0" dirty="0" err="1">
                <a:latin typeface="Times New Roman" panose="02020603050405020304" pitchFamily="18" charset="0"/>
              </a:rPr>
              <a:t>kane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me </a:t>
            </a:r>
            <a:r>
              <a:rPr lang="en-US" sz="1200" b="0" i="0" u="none" strike="noStrike" baseline="0" dirty="0" err="1">
                <a:latin typeface="Times New Roman" panose="02020603050405020304" pitchFamily="18" charset="0"/>
              </a:rPr>
              <a:t>nso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makyekyere</a:t>
            </a:r>
            <a:r>
              <a:rPr lang="en-US" sz="1200" b="0" i="0" u="none" strike="noStrike" baseline="0" dirty="0">
                <a:latin typeface="Times New Roman" panose="02020603050405020304" pitchFamily="18" charset="0"/>
              </a:rPr>
              <a:t> wo,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wo </a:t>
            </a:r>
            <a:r>
              <a:rPr lang="en-US" sz="1200" b="0" i="0" u="none" strike="noStrike" baseline="0" dirty="0" err="1">
                <a:latin typeface="Times New Roman" panose="02020603050405020304" pitchFamily="18" charset="0"/>
              </a:rPr>
              <a:t>te</a:t>
            </a:r>
            <a:r>
              <a:rPr lang="en-US" sz="1200" b="0" i="0" u="none" strike="noStrike" baseline="0" dirty="0">
                <a:latin typeface="Times New Roman" panose="02020603050405020304" pitchFamily="18" charset="0"/>
              </a:rPr>
              <a:t> se </a:t>
            </a:r>
            <a:r>
              <a:rPr lang="en-US" sz="1200" b="0" i="0" u="none" strike="noStrike" baseline="0" dirty="0" err="1">
                <a:latin typeface="Times New Roman" panose="02020603050405020304" pitchFamily="18" charset="0"/>
              </a:rPr>
              <a:t>me'ka</a:t>
            </a:r>
            <a:r>
              <a:rPr lang="en-US" sz="1200" b="0" i="0" u="none" strike="noStrike" baseline="0" dirty="0">
                <a:latin typeface="Times New Roman" panose="02020603050405020304" pitchFamily="18" charset="0"/>
              </a:rPr>
              <a:t> se '</a:t>
            </a:r>
            <a:r>
              <a:rPr lang="en-US" sz="1200" b="0" i="0" u="none" strike="noStrike" baseline="0" dirty="0" err="1">
                <a:latin typeface="Times New Roman" panose="02020603050405020304" pitchFamily="18" charset="0"/>
              </a:rPr>
              <a:t>Wui</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w'agyae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Okraman</a:t>
            </a:r>
            <a:r>
              <a:rPr lang="en-US" sz="1200" b="0" i="0" u="none" strike="noStrike" baseline="0" dirty="0">
                <a:latin typeface="Times New Roman" panose="02020603050405020304" pitchFamily="18" charset="0"/>
              </a:rPr>
              <a:t> see," Dabi wo kye­ </a:t>
            </a:r>
            <a:r>
              <a:rPr lang="en-US" sz="1200" b="0" i="0" u="none" strike="noStrike" baseline="0" dirty="0" err="1">
                <a:latin typeface="Times New Roman" panose="02020603050405020304" pitchFamily="18" charset="0"/>
              </a:rPr>
              <a:t>kyere</a:t>
            </a:r>
            <a:r>
              <a:rPr lang="en-US" sz="1200" b="0" i="0" u="none" strike="noStrike" baseline="0" dirty="0">
                <a:latin typeface="Times New Roman" panose="02020603050405020304" pitchFamily="18" charset="0"/>
              </a:rPr>
              <a:t> me </a:t>
            </a:r>
            <a:r>
              <a:rPr lang="en-US" sz="1200" b="0" i="0" u="none" strike="noStrike" baseline="0" dirty="0" err="1">
                <a:latin typeface="Times New Roman" panose="02020603050405020304" pitchFamily="18" charset="0"/>
              </a:rPr>
              <a:t>kane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"Fa  </a:t>
            </a:r>
            <a:r>
              <a:rPr lang="en-US" sz="1200" b="0" i="0" u="none" strike="noStrike" baseline="0" dirty="0" err="1">
                <a:latin typeface="Times New Roman" panose="02020603050405020304" pitchFamily="18" charset="0"/>
              </a:rPr>
              <a:t>so'ho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opa'nin</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e'ka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asem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kyere</a:t>
            </a:r>
            <a:r>
              <a:rPr lang="en-US" sz="1200" b="0" i="0" u="none" strike="noStrike" baseline="0" dirty="0">
                <a:latin typeface="Times New Roman" panose="02020603050405020304" pitchFamily="18" charset="0"/>
              </a:rPr>
              <a:t> wo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wo'yi</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Kraman</a:t>
            </a:r>
            <a:r>
              <a:rPr lang="en-US" sz="1200" b="0" i="0" u="none" strike="noStrike" baseline="0" dirty="0">
                <a:latin typeface="Times New Roman" panose="02020603050405020304" pitchFamily="18" charset="0"/>
              </a:rPr>
              <a:t> see," </a:t>
            </a:r>
            <a:r>
              <a:rPr lang="en-US" sz="1200" b="0" i="0" u="none" strike="noStrike" baseline="0" dirty="0" err="1">
                <a:latin typeface="Times New Roman" panose="02020603050405020304" pitchFamily="18" charset="0"/>
              </a:rPr>
              <a:t>Ence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gyae</a:t>
            </a:r>
            <a:r>
              <a:rPr lang="en-US" sz="1200" b="0" i="0" u="none" strike="noStrike" baseline="0" dirty="0">
                <a:latin typeface="Times New Roman" panose="02020603050405020304" pitchFamily="18" charset="0"/>
              </a:rPr>
              <a:t> ma no </a:t>
            </a:r>
            <a:r>
              <a:rPr lang="en-US" sz="1200" b="0" i="0" u="none" strike="noStrike" baseline="0" dirty="0" err="1">
                <a:latin typeface="Times New Roman" panose="02020603050405020304" pitchFamily="18" charset="0"/>
              </a:rPr>
              <a:t>nka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a:t>
            </a:r>
            <a:r>
              <a:rPr lang="en-US" sz="1200" b="0" i="0" u="none" strike="noStrike" baseline="0" dirty="0" err="1">
                <a:latin typeface="Times New Roman" panose="02020603050405020304" pitchFamily="18" charset="0"/>
              </a:rPr>
              <a:t>Bekye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kyere</a:t>
            </a:r>
            <a:r>
              <a:rPr lang="en-US" sz="1200" b="0" i="0" u="none" strike="noStrike" baseline="0" dirty="0">
                <a:latin typeface="Times New Roman" panose="02020603050405020304" pitchFamily="18" charset="0"/>
              </a:rPr>
              <a:t> me." '</a:t>
            </a:r>
            <a:r>
              <a:rPr lang="en-US" sz="1200" b="0" i="0" u="none" strike="noStrike" baseline="0" dirty="0" err="1">
                <a:latin typeface="Times New Roman" panose="02020603050405020304" pitchFamily="18" charset="0"/>
              </a:rPr>
              <a:t>Kraman</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faa</a:t>
            </a:r>
            <a:r>
              <a:rPr lang="en-US" sz="1200" b="0" i="0" u="none" strike="noStrike" baseline="0" dirty="0">
                <a:latin typeface="Times New Roman" panose="02020603050405020304" pitchFamily="18" charset="0"/>
              </a:rPr>
              <a:t> homa de </a:t>
            </a:r>
            <a:r>
              <a:rPr lang="en-US" sz="1200" b="0" i="0" u="none" strike="noStrike" baseline="0" dirty="0" err="1">
                <a:latin typeface="Times New Roman" panose="02020603050405020304" pitchFamily="18" charset="0"/>
              </a:rPr>
              <a:t>guu</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so </a:t>
            </a:r>
            <a:r>
              <a:rPr lang="en-US" sz="1200" b="0" i="0" u="none" strike="noStrike" baseline="0" dirty="0" err="1">
                <a:latin typeface="Times New Roman" panose="02020603050405020304" pitchFamily="18" charset="0"/>
              </a:rPr>
              <a:t>kyekyeree</a:t>
            </a:r>
            <a:r>
              <a:rPr lang="en-US" sz="1200" b="0" i="0" u="none" strike="noStrike" baseline="0" dirty="0">
                <a:latin typeface="Times New Roman" panose="02020603050405020304" pitchFamily="18" charset="0"/>
              </a:rPr>
              <a:t> no. Na </a:t>
            </a:r>
            <a:r>
              <a:rPr lang="en-US" sz="1200" b="0" i="0" u="none" strike="noStrike" baseline="0" dirty="0" err="1">
                <a:latin typeface="Times New Roman" panose="02020603050405020304" pitchFamily="18" charset="0"/>
              </a:rPr>
              <a:t>ofaa</a:t>
            </a:r>
            <a:r>
              <a:rPr lang="en-US" sz="1200" b="0" i="0" u="none" strike="noStrike" baseline="0" dirty="0">
                <a:latin typeface="Times New Roman" panose="02020603050405020304" pitchFamily="18" charset="0"/>
              </a:rPr>
              <a:t> no </a:t>
            </a:r>
            <a:r>
              <a:rPr lang="en-US" sz="1200" b="0" i="0" u="none" strike="noStrike" baseline="0" dirty="0" err="1">
                <a:latin typeface="Times New Roman" panose="02020603050405020304" pitchFamily="18" charset="0"/>
              </a:rPr>
              <a:t>soaye</a:t>
            </a:r>
            <a:r>
              <a:rPr lang="en-US" sz="1200" b="0" i="0" u="none" strike="noStrike" baseline="0" dirty="0">
                <a:latin typeface="Times New Roman" panose="02020603050405020304" pitchFamily="18" charset="0"/>
              </a:rPr>
              <a:t> se </a:t>
            </a:r>
            <a:r>
              <a:rPr lang="en-US" sz="1200" b="0" i="0" u="none" strike="noStrike" baseline="0" dirty="0" err="1">
                <a:latin typeface="Times New Roman" panose="02020603050405020304" pitchFamily="18" charset="0"/>
              </a:rPr>
              <a:t>o'ko</a:t>
            </a:r>
            <a:r>
              <a:rPr lang="en-US" sz="1200" b="0" i="0" u="none" strike="noStrike" baseline="0" dirty="0">
                <a:latin typeface="Times New Roman" panose="02020603050405020304" pitchFamily="18" charset="0"/>
              </a:rPr>
              <a:t> ton no </a:t>
            </a:r>
            <a:r>
              <a:rPr lang="en-US" sz="1200" b="0" i="0" u="none" strike="noStrike" baseline="0" dirty="0" err="1">
                <a:latin typeface="Times New Roman" panose="02020603050405020304" pitchFamily="18" charset="0"/>
              </a:rPr>
              <a:t>adi</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tee </a:t>
            </a:r>
            <a:r>
              <a:rPr lang="en-US" sz="1200" b="0" i="0" u="none" strike="noStrike" baseline="0" dirty="0" err="1">
                <a:latin typeface="Times New Roman" panose="02020603050405020304" pitchFamily="18" charset="0"/>
              </a:rPr>
              <a:t>sa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omaa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osu</a:t>
            </a:r>
            <a:r>
              <a:rPr lang="en-US" sz="1200" b="0" i="0" u="none" strike="noStrike" baseline="0" dirty="0">
                <a:latin typeface="Times New Roman" panose="02020603050405020304" pitchFamily="18" charset="0"/>
              </a:rPr>
              <a:t> so se :</a:t>
            </a:r>
          </a:p>
          <a:p>
            <a:pPr marR="14590"/>
            <a:r>
              <a:rPr lang="fi-FI" sz="1200" b="0" i="0" u="none" strike="noStrike" baseline="0" dirty="0">
                <a:latin typeface="Times New Roman" panose="02020603050405020304" pitchFamily="18" charset="0"/>
              </a:rPr>
              <a:t>"Ananse Akuamoa, m'annya aboa pa bi amma no anton me; Na Okraman 'Kwasea yi na o'ko ton me.</a:t>
            </a:r>
          </a:p>
          <a:p>
            <a:pPr marR="49100"/>
            <a:r>
              <a:rPr lang="en-US" sz="1200" b="0" i="0" u="none" strike="noStrike" baseline="0" dirty="0">
                <a:latin typeface="Times New Roman" panose="02020603050405020304" pitchFamily="18" charset="0"/>
              </a:rPr>
              <a:t>Me </a:t>
            </a:r>
            <a:r>
              <a:rPr lang="en-US" sz="1200" b="0" i="0" u="none" strike="noStrike" baseline="0" dirty="0" err="1">
                <a:latin typeface="Times New Roman" panose="02020603050405020304" pitchFamily="18" charset="0"/>
              </a:rPr>
              <a:t>nya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hwan</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gye</a:t>
            </a:r>
            <a:r>
              <a:rPr lang="en-US" sz="1200" b="0" i="0" u="none" strike="noStrike" baseline="0" dirty="0">
                <a:latin typeface="Times New Roman" panose="02020603050405020304" pitchFamily="18" charset="0"/>
              </a:rPr>
              <a:t> me </a:t>
            </a:r>
            <a:r>
              <a:rPr lang="en-US" sz="1200" b="0" i="0" u="none" strike="noStrike" baseline="0" dirty="0" err="1">
                <a:latin typeface="Times New Roman" panose="02020603050405020304" pitchFamily="18" charset="0"/>
              </a:rPr>
              <a:t>ni</a:t>
            </a:r>
            <a:r>
              <a:rPr lang="en-US" sz="1200" b="0" i="0" u="none" strike="noStrike" baseline="0" dirty="0">
                <a:latin typeface="Times New Roman" panose="02020603050405020304" pitchFamily="18" charset="0"/>
              </a:rPr>
              <a:t> o? </a:t>
            </a:r>
            <a:r>
              <a:rPr lang="en-US" sz="1200" b="0" i="0" u="none" strike="noStrike" baseline="0" dirty="0" err="1">
                <a:latin typeface="Times New Roman" panose="02020603050405020304" pitchFamily="18" charset="0"/>
              </a:rPr>
              <a:t>Okwan</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gye</a:t>
            </a:r>
            <a:r>
              <a:rPr lang="en-US" sz="1200" b="0" i="0" u="none" strike="noStrike" baseline="0" dirty="0">
                <a:latin typeface="Times New Roman" panose="02020603050405020304" pitchFamily="18" charset="0"/>
              </a:rPr>
              <a:t> me! "</a:t>
            </a:r>
          </a:p>
          <a:p>
            <a:pPr lvl="2"/>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su'a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o'su</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Okraman</a:t>
            </a:r>
            <a:r>
              <a:rPr lang="en-US" sz="1200" b="0" i="0" u="none" strike="noStrike" baseline="0" dirty="0">
                <a:latin typeface="Times New Roman" panose="02020603050405020304" pitchFamily="18" charset="0"/>
              </a:rPr>
              <a:t> de no </a:t>
            </a:r>
            <a:r>
              <a:rPr lang="en-US" sz="1200" b="0" i="0" u="none" strike="noStrike" baseline="0" dirty="0" err="1">
                <a:latin typeface="Times New Roman" panose="02020603050405020304" pitchFamily="18" charset="0"/>
              </a:rPr>
              <a:t>duruu</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asuo</a:t>
            </a:r>
            <a:r>
              <a:rPr lang="en-US" sz="1200" b="0" i="0" u="none" strike="noStrike" baseline="0" dirty="0">
                <a:latin typeface="Times New Roman" panose="02020603050405020304" pitchFamily="18" charset="0"/>
              </a:rPr>
              <a:t> bi so. Se ne </a:t>
            </a:r>
            <a:r>
              <a:rPr lang="en-US" sz="1200" b="0" i="0" u="none" strike="noStrike" baseline="0" dirty="0" err="1">
                <a:latin typeface="Times New Roman" panose="02020603050405020304" pitchFamily="18" charset="0"/>
              </a:rPr>
              <a:t>Odenkyem</a:t>
            </a:r>
            <a:endParaRPr lang="en-US" sz="1200" b="0" i="0" u="none" strike="noStrike" baseline="0" dirty="0">
              <a:latin typeface="Times New Roman" panose="02020603050405020304" pitchFamily="18" charset="0"/>
            </a:endParaRPr>
          </a:p>
        </p:txBody>
      </p:sp>
      <p:sp>
        <p:nvSpPr>
          <p:cNvPr id="5" name="TextBox 4">
            <a:extLst>
              <a:ext uri="{FF2B5EF4-FFF2-40B4-BE49-F238E27FC236}">
                <a16:creationId xmlns:a16="http://schemas.microsoft.com/office/drawing/2014/main" id="{B974F999-03DF-D9F2-DD50-9ACD56F24D21}"/>
              </a:ext>
            </a:extLst>
          </p:cNvPr>
          <p:cNvSpPr txBox="1"/>
          <p:nvPr/>
        </p:nvSpPr>
        <p:spPr>
          <a:xfrm>
            <a:off x="3864334" y="782121"/>
            <a:ext cx="4699221" cy="5293757"/>
          </a:xfrm>
          <a:prstGeom prst="rect">
            <a:avLst/>
          </a:prstGeom>
          <a:noFill/>
        </p:spPr>
        <p:txBody>
          <a:bodyPr wrap="square">
            <a:spAutoFit/>
          </a:bodyPr>
          <a:lstStyle/>
          <a:p>
            <a:pPr algn="l"/>
            <a:r>
              <a:rPr lang="pl-PL" sz="1200" b="0" i="0" u="none" strike="noStrike" baseline="0" dirty="0">
                <a:latin typeface="Times New Roman" panose="02020603050405020304" pitchFamily="18" charset="0"/>
              </a:rPr>
              <a:t>ate Ananse su no. Obaye no, na obisaa Okraman amanec. Na Okraman</a:t>
            </a:r>
          </a:p>
          <a:p>
            <a:pPr algn="l"/>
            <a:r>
              <a:rPr lang="en-US" sz="1200" b="0" i="0" u="none" strike="noStrike" baseline="0" dirty="0">
                <a:latin typeface="Times New Roman" panose="02020603050405020304" pitchFamily="18" charset="0"/>
              </a:rPr>
              <a:t>too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twence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odwane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koye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Odenkyern</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sance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Na</a:t>
            </a:r>
          </a:p>
          <a:p>
            <a:pPr algn="l"/>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a:t>
            </a:r>
            <a:r>
              <a:rPr lang="en-US" sz="1200" b="0" i="0" u="none" strike="noStrike" baseline="0" dirty="0" err="1">
                <a:latin typeface="Times New Roman" panose="02020603050405020304" pitchFamily="18" charset="0"/>
              </a:rPr>
              <a:t>Agya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edieben</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me </a:t>
            </a:r>
            <a:r>
              <a:rPr lang="en-US" sz="1200" b="0" i="0" u="none" strike="noStrike" baseline="0" dirty="0" err="1">
                <a:latin typeface="Times New Roman" panose="02020603050405020304" pitchFamily="18" charset="0"/>
              </a:rPr>
              <a:t>mfa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w'ase</a:t>
            </a:r>
            <a:r>
              <a:rPr lang="en-US" sz="1200" b="0" i="0" u="none" strike="noStrike" baseline="0" dirty="0">
                <a:latin typeface="Times New Roman" panose="02020603050405020304" pitchFamily="18" charset="0"/>
              </a:rPr>
              <a:t>? </a:t>
            </a:r>
            <a:r>
              <a:rPr lang="en-US" sz="1200" b="1"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Odenkyem</a:t>
            </a:r>
            <a:r>
              <a:rPr lang="en-US" sz="1200" b="0" i="0" u="none" strike="noStrike" baseline="0" dirty="0">
                <a:latin typeface="Times New Roman" panose="02020603050405020304" pitchFamily="18" charset="0"/>
              </a:rPr>
              <a:t> see,</a:t>
            </a:r>
          </a:p>
          <a:p>
            <a:pPr algn="l"/>
            <a:r>
              <a:rPr lang="en-US" sz="1200" b="1"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Ye'mmpe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biribiara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a:t>
            </a:r>
            <a:r>
              <a:rPr lang="en-US" sz="1200" b="1" i="0" u="none" strike="noStrike" baseline="0" dirty="0">
                <a:latin typeface="Times New Roman" panose="02020603050405020304" pitchFamily="18" charset="0"/>
              </a:rPr>
              <a:t>" </a:t>
            </a:r>
            <a:r>
              <a:rPr lang="en-US" sz="1200" b="0" i="0" u="none" strike="noStrike" baseline="0" dirty="0">
                <a:latin typeface="Times New Roman" panose="02020603050405020304" pitchFamily="18" charset="0"/>
              </a:rPr>
              <a:t>Se wo </a:t>
            </a:r>
            <a:r>
              <a:rPr lang="en-US" sz="1200" b="0" i="0" u="none" strike="noStrike" baseline="0" dirty="0" err="1">
                <a:latin typeface="Times New Roman" panose="02020603050405020304" pitchFamily="18" charset="0"/>
              </a:rPr>
              <a:t>wo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mma</a:t>
            </a:r>
            <a:r>
              <a:rPr lang="en-US" sz="1200" b="0" i="0" u="none" strike="noStrike" baseline="0" dirty="0">
                <a:latin typeface="Times New Roman" panose="02020603050405020304" pitchFamily="18" charset="0"/>
              </a:rPr>
              <a:t> a, </a:t>
            </a:r>
            <a:r>
              <a:rPr lang="en-US" sz="1200" b="0" i="0" u="none" strike="noStrike" baseline="0" dirty="0" err="1">
                <a:latin typeface="Times New Roman" panose="02020603050405020304" pitchFamily="18" charset="0"/>
              </a:rPr>
              <a:t>okyena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meba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mabe</a:t>
            </a:r>
            <a:endParaRPr lang="en-US" sz="1200" b="0" i="0" u="none" strike="noStrike" baseline="0" dirty="0">
              <a:latin typeface="Times New Roman" panose="02020603050405020304" pitchFamily="18" charset="0"/>
            </a:endParaRPr>
          </a:p>
          <a:p>
            <a:pPr algn="l"/>
            <a:r>
              <a:rPr lang="en-US" sz="1200" b="0" i="0" u="none" strike="noStrike" baseline="0" dirty="0" err="1">
                <a:latin typeface="Times New Roman" panose="02020603050405020304" pitchFamily="18" charset="0"/>
              </a:rPr>
              <a:t>gya</a:t>
            </a:r>
            <a:r>
              <a:rPr lang="en-US" sz="1200" b="0" i="0" u="none" strike="noStrike" baseline="0" dirty="0">
                <a:latin typeface="Times New Roman" panose="02020603050405020304" pitchFamily="18" charset="0"/>
              </a:rPr>
              <a:t> yen </a:t>
            </a:r>
            <a:r>
              <a:rPr lang="en-US" sz="1200" b="0" i="0" u="none" strike="noStrike" baseline="0" dirty="0" err="1">
                <a:latin typeface="Times New Roman" panose="02020603050405020304" pitchFamily="18" charset="0"/>
              </a:rPr>
              <a:t>mpua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kama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kama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Odenkyem</a:t>
            </a:r>
            <a:r>
              <a:rPr lang="en-US" sz="1200" b="0" i="0" u="none" strike="noStrike" baseline="0" dirty="0">
                <a:latin typeface="Times New Roman" panose="02020603050405020304" pitchFamily="18" charset="0"/>
              </a:rPr>
              <a:t> see, </a:t>
            </a:r>
            <a:r>
              <a:rPr lang="en-US" sz="1200" b="1"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M'ate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baa 'fie;</a:t>
            </a:r>
          </a:p>
          <a:p>
            <a:pPr algn="l"/>
            <a:r>
              <a:rPr lang="en-US" sz="1200" b="0" i="0" u="none" strike="noStrike" baseline="0" dirty="0" err="1">
                <a:latin typeface="Times New Roman" panose="02020603050405020304" pitchFamily="18" charset="0"/>
              </a:rPr>
              <a:t>osee</a:t>
            </a:r>
            <a:r>
              <a:rPr lang="en-US" sz="1200" b="0" i="0" u="none" strike="noStrike" baseline="0" dirty="0">
                <a:latin typeface="Times New Roman" panose="02020603050405020304" pitchFamily="18" charset="0"/>
              </a:rPr>
              <a:t>, "Aso ko pe </a:t>
            </a:r>
            <a:r>
              <a:rPr lang="en-US" sz="1200" b="0" i="0" u="none" strike="noStrike" baseline="0" dirty="0" err="1">
                <a:latin typeface="Times New Roman" panose="02020603050405020304" pitchFamily="18" charset="0"/>
              </a:rPr>
              <a:t>abe</a:t>
            </a:r>
            <a:r>
              <a:rPr lang="en-US" sz="1200" b="0" i="0" u="none" strike="noStrike" baseline="0" dirty="0">
                <a:latin typeface="Times New Roman" panose="02020603050405020304" pitchFamily="18" charset="0"/>
              </a:rPr>
              <a:t> ne </a:t>
            </a:r>
            <a:r>
              <a:rPr lang="en-US" sz="1200" b="0" i="0" u="none" strike="noStrike" baseline="0" dirty="0" err="1">
                <a:latin typeface="Times New Roman" panose="02020603050405020304" pitchFamily="18" charset="0"/>
              </a:rPr>
              <a:t>gyene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okyena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meko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ako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kum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Odenkyem</a:t>
            </a:r>
            <a:r>
              <a:rPr lang="en-US" sz="1200" b="0" i="0" u="none" strike="noStrike" baseline="0" dirty="0">
                <a:latin typeface="Times New Roman" panose="02020603050405020304" pitchFamily="18" charset="0"/>
              </a:rPr>
              <a:t> aba,</a:t>
            </a:r>
          </a:p>
          <a:p>
            <a:pPr algn="l"/>
            <a:r>
              <a:rPr lang="en-US" sz="1200" b="0" i="0" u="none" strike="noStrike" baseline="0" dirty="0">
                <a:latin typeface="Times New Roman" panose="02020603050405020304" pitchFamily="18" charset="0"/>
              </a:rPr>
              <a:t>ama </a:t>
            </a:r>
            <a:r>
              <a:rPr lang="en-US" sz="1200" b="0" i="0" u="none" strike="noStrike" baseline="0" dirty="0" err="1">
                <a:latin typeface="Times New Roman" panose="02020603050405020304" pitchFamily="18" charset="0"/>
              </a:rPr>
              <a:t>y'adi</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nkwanY</a:t>
            </a:r>
            <a:r>
              <a:rPr lang="en-US" sz="1200" b="0" i="0" u="none" strike="noStrike" baseline="0" dirty="0">
                <a:latin typeface="Times New Roman" panose="02020603050405020304" pitchFamily="18" charset="0"/>
              </a:rPr>
              <a:t> Aso ko pee bi baye,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ne </a:t>
            </a:r>
            <a:r>
              <a:rPr lang="en-US" sz="1200" b="0" i="0" u="none" strike="noStrike" baseline="0" dirty="0" err="1">
                <a:latin typeface="Times New Roman" panose="02020603050405020304" pitchFamily="18" charset="0"/>
              </a:rPr>
              <a:t>sekan</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ofufuu</a:t>
            </a:r>
            <a:endParaRPr lang="en-US" sz="1200" b="0" i="0" u="none" strike="noStrike" baseline="0" dirty="0">
              <a:latin typeface="Times New Roman" panose="02020603050405020304" pitchFamily="18" charset="0"/>
            </a:endParaRPr>
          </a:p>
          <a:p>
            <a:pPr algn="l"/>
            <a:r>
              <a:rPr lang="en-US" sz="1200" b="0" i="0" u="none" strike="noStrike" baseline="0" dirty="0">
                <a:latin typeface="Times New Roman" panose="02020603050405020304" pitchFamily="18" charset="0"/>
              </a:rPr>
              <a:t>'to,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ode </a:t>
            </a:r>
            <a:r>
              <a:rPr lang="en-US" sz="1200" b="0" i="0" u="none" strike="noStrike" baseline="0" dirty="0" err="1">
                <a:latin typeface="Times New Roman" panose="02020603050405020304" pitchFamily="18" charset="0"/>
              </a:rPr>
              <a:t>koo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asuo</a:t>
            </a:r>
            <a:r>
              <a:rPr lang="en-US" sz="1200" b="0" i="0" u="none" strike="noStrike" baseline="0" dirty="0">
                <a:latin typeface="Times New Roman" panose="02020603050405020304" pitchFamily="18" charset="0"/>
              </a:rPr>
              <a:t> nom'. </a:t>
            </a:r>
            <a:r>
              <a:rPr lang="en-US" sz="1200" b="0" i="0" u="none" strike="noStrike" baseline="0" dirty="0" err="1">
                <a:latin typeface="Times New Roman" panose="02020603050405020304" pitchFamily="18" charset="0"/>
              </a:rPr>
              <a:t>OseeJ</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Agya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Odenkyem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Asuoboa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me'beyi</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Vaye</a:t>
            </a:r>
            <a:endParaRPr lang="en-US" sz="1200" b="0" i="0" u="none" strike="noStrike" baseline="0" dirty="0">
              <a:latin typeface="Times New Roman" panose="02020603050405020304" pitchFamily="18" charset="0"/>
            </a:endParaRPr>
          </a:p>
          <a:p>
            <a:pPr algn="l"/>
            <a:r>
              <a:rPr lang="pt-BR" sz="1200" b="0" i="0" u="none" strike="noStrike" baseline="0" dirty="0">
                <a:latin typeface="Times New Roman" panose="02020603050405020304" pitchFamily="18" charset="0"/>
              </a:rPr>
              <a:t>o! </a:t>
            </a:r>
            <a:r>
              <a:rPr lang="pt-BR" sz="1200" b="1" i="0" u="none" strike="noStrike" baseline="0" dirty="0">
                <a:latin typeface="Times New Roman" panose="02020603050405020304" pitchFamily="18" charset="0"/>
              </a:rPr>
              <a:t>" </a:t>
            </a:r>
            <a:r>
              <a:rPr lang="pt-BR" sz="1200" b="0" i="0" u="none" strike="noStrike" baseline="0" dirty="0">
                <a:latin typeface="Times New Roman" panose="02020603050405020304" pitchFamily="18" charset="0"/>
              </a:rPr>
              <a:t>Na ofäa eto no de guu nsuo nom'. Odenkyem baye, na ose oTa eto</a:t>
            </a:r>
          </a:p>
          <a:p>
            <a:pPr algn="l"/>
            <a:r>
              <a:rPr lang="pt-BR" sz="1200" b="0" i="0" u="none" strike="noStrike" baseline="0" dirty="0">
                <a:latin typeface="Times New Roman" panose="02020603050405020304" pitchFamily="18" charset="0"/>
              </a:rPr>
              <a:t>no adi, na Ananse de 'sekan no atwa no, gya! na anka no; na okoreye.</a:t>
            </a:r>
          </a:p>
          <a:p>
            <a:pPr algn="l"/>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san</a:t>
            </a:r>
            <a:r>
              <a:rPr lang="en-US" sz="1200" b="0" i="0" u="none" strike="noStrike" baseline="0" dirty="0">
                <a:latin typeface="Times New Roman" panose="02020603050405020304" pitchFamily="18" charset="0"/>
              </a:rPr>
              <a:t> baa 'fie. Aso </a:t>
            </a:r>
            <a:r>
              <a:rPr lang="en-US" sz="1200" b="0" i="0" u="none" strike="noStrike" baseline="0" dirty="0" err="1">
                <a:latin typeface="Times New Roman" panose="02020603050405020304" pitchFamily="18" charset="0"/>
              </a:rPr>
              <a:t>bisaa</a:t>
            </a:r>
            <a:r>
              <a:rPr lang="en-US" sz="1200" b="0" i="0" u="none" strike="noStrike" baseline="0" dirty="0">
                <a:latin typeface="Times New Roman" panose="02020603050405020304" pitchFamily="18" charset="0"/>
              </a:rPr>
              <a:t> no se, "</a:t>
            </a:r>
            <a:r>
              <a:rPr lang="en-US" sz="1200" b="0" i="0" u="none" strike="noStrike" baseline="0" dirty="0" err="1">
                <a:latin typeface="Times New Roman" panose="02020603050405020304" pitchFamily="18" charset="0"/>
              </a:rPr>
              <a:t>Aboa</a:t>
            </a:r>
            <a:r>
              <a:rPr lang="en-US" sz="1200" b="0" i="0" u="none" strike="noStrike" baseline="0" dirty="0">
                <a:latin typeface="Times New Roman" panose="02020603050405020304" pitchFamily="18" charset="0"/>
              </a:rPr>
              <a:t> no wo he? </a:t>
            </a:r>
            <a:r>
              <a:rPr lang="en-US" sz="1200" b="1"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a:t>
            </a:r>
            <a:r>
              <a:rPr lang="en-US" sz="1200" b="1" i="0" u="none" strike="noStrike" baseline="0" dirty="0">
                <a:latin typeface="Times New Roman" panose="02020603050405020304" pitchFamily="18" charset="0"/>
              </a:rPr>
              <a:t>" </a:t>
            </a:r>
            <a:r>
              <a:rPr lang="en-US" sz="1200" b="0" i="0" u="none" strike="noStrike" baseline="0" dirty="0">
                <a:latin typeface="Times New Roman" panose="02020603050405020304" pitchFamily="18" charset="0"/>
              </a:rPr>
              <a:t>Fa</a:t>
            </a:r>
          </a:p>
          <a:p>
            <a:pPr algn="l"/>
            <a:r>
              <a:rPr lang="en-US" sz="1200" b="0" i="0" u="none" strike="noStrike" baseline="0" dirty="0" err="1">
                <a:latin typeface="Times New Roman" panose="02020603050405020304" pitchFamily="18" charset="0"/>
              </a:rPr>
              <a:t>so'ho</a:t>
            </a:r>
            <a:r>
              <a:rPr lang="en-US" sz="1200" b="0" i="0" u="none" strike="noStrike" baseline="0" dirty="0">
                <a:latin typeface="Times New Roman" panose="02020603050405020304" pitchFamily="18" charset="0"/>
              </a:rPr>
              <a:t>; nipa </a:t>
            </a:r>
            <a:r>
              <a:rPr lang="en-US" sz="1200" b="0" i="0" u="none" strike="noStrike" baseline="0" dirty="0" err="1">
                <a:latin typeface="Times New Roman" panose="02020603050405020304" pitchFamily="18" charset="0"/>
              </a:rPr>
              <a:t>firi</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lwan</a:t>
            </a:r>
            <a:r>
              <a:rPr lang="en-US" sz="1200" b="0" i="0" u="none" strike="noStrike" baseline="0" dirty="0">
                <a:latin typeface="Times New Roman" panose="02020603050405020304" pitchFamily="18" charset="0"/>
              </a:rPr>
              <a:t> aba, </a:t>
            </a:r>
            <a:r>
              <a:rPr lang="en-US" sz="1200" b="0" i="0" u="none" strike="noStrike" baseline="0" dirty="0" err="1">
                <a:latin typeface="Times New Roman" panose="02020603050405020304" pitchFamily="18" charset="0"/>
              </a:rPr>
              <a:t>onnyee</a:t>
            </a:r>
            <a:r>
              <a:rPr lang="en-US" sz="1200" b="0" i="0" u="none" strike="noStrike" baseline="0" dirty="0">
                <a:latin typeface="Times New Roman" panose="02020603050405020304" pitchFamily="18" charset="0"/>
              </a:rPr>
              <a:t> ne home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wolisa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n'asern'Y</a:t>
            </a:r>
            <a:r>
              <a:rPr lang="en-US" sz="1200" b="0" i="0" u="none" strike="noStrike" baseline="0" dirty="0">
                <a:latin typeface="Times New Roman" panose="02020603050405020304" pitchFamily="18" charset="0"/>
              </a:rPr>
              <a:t> Aso see,</a:t>
            </a:r>
          </a:p>
          <a:p>
            <a:pPr algn="l"/>
            <a:r>
              <a:rPr lang="en-US" sz="1200" b="1"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M'ahu</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w'annya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noY</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anka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fwe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Adeekyeye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anopa</a:t>
            </a:r>
            <a:r>
              <a:rPr lang="en-US" sz="1200" b="0" i="0" u="none" strike="noStrike" baseline="0" dirty="0">
                <a:latin typeface="Times New Roman" panose="02020603050405020304" pitchFamily="18" charset="0"/>
              </a:rPr>
              <a:t>, Aso se </a:t>
            </a:r>
            <a:r>
              <a:rPr lang="en-US" sz="1200" b="0" i="0" u="none" strike="noStrike" baseline="0" dirty="0" err="1">
                <a:latin typeface="Times New Roman" panose="02020603050405020304" pitchFamily="18" charset="0"/>
              </a:rPr>
              <a:t>olo</a:t>
            </a:r>
            <a:endParaRPr lang="en-US" sz="1200" b="0" i="0" u="none" strike="noStrike" baseline="0" dirty="0">
              <a:latin typeface="Times New Roman" panose="02020603050405020304" pitchFamily="18" charset="0"/>
            </a:endParaRPr>
          </a:p>
          <a:p>
            <a:pPr algn="l"/>
            <a:r>
              <a:rPr lang="en-US" sz="1200" b="0" i="0" u="none" strike="noStrike" baseline="0" dirty="0" err="1">
                <a:latin typeface="Times New Roman" panose="02020603050405020304" pitchFamily="18" charset="0"/>
              </a:rPr>
              <a:t>asuo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Obekoro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Odenkyem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oda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kokoo</a:t>
            </a:r>
            <a:r>
              <a:rPr lang="en-US" sz="1200" b="0" i="0" u="none" strike="noStrike" baseline="0" dirty="0">
                <a:latin typeface="Times New Roman" panose="02020603050405020304" pitchFamily="18" charset="0"/>
              </a:rPr>
              <a:t> so,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nwansana-pobiri</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elo</a:t>
            </a:r>
            <a:r>
              <a:rPr lang="en-US" sz="1200" b="0" i="0" u="none" strike="noStrike" baseline="0" dirty="0">
                <a:latin typeface="Times New Roman" panose="02020603050405020304" pitchFamily="18" charset="0"/>
              </a:rPr>
              <a:t> no.</a:t>
            </a:r>
          </a:p>
          <a:p>
            <a:pPr algn="l"/>
            <a:r>
              <a:rPr lang="en-US" sz="1200" b="0" i="0" u="none" strike="noStrike" baseline="0" dirty="0">
                <a:latin typeface="Times New Roman" panose="02020603050405020304" pitchFamily="18" charset="0"/>
              </a:rPr>
              <a:t>Aso </a:t>
            </a:r>
            <a:r>
              <a:rPr lang="en-US" sz="1200" b="0" i="0" u="none" strike="noStrike" baseline="0" dirty="0" err="1">
                <a:latin typeface="Times New Roman" panose="02020603050405020304" pitchFamily="18" charset="0"/>
              </a:rPr>
              <a:t>san</a:t>
            </a:r>
            <a:r>
              <a:rPr lang="en-US" sz="1200" b="0" i="0" u="none" strike="noStrike" baseline="0" dirty="0">
                <a:latin typeface="Times New Roman" panose="02020603050405020304" pitchFamily="18" charset="0"/>
              </a:rPr>
              <a:t> baa 'fie </a:t>
            </a:r>
            <a:r>
              <a:rPr lang="en-US" sz="1200" b="0" i="0" u="none" strike="noStrike" baseline="0" dirty="0" err="1">
                <a:latin typeface="Times New Roman" panose="02020603050405020304" pitchFamily="18" charset="0"/>
              </a:rPr>
              <a:t>beka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kyeree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okunu</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see, </a:t>
            </a:r>
            <a:r>
              <a:rPr lang="en-US" sz="1200" b="1" i="0" u="none" strike="noStrike" baseline="0" dirty="0">
                <a:latin typeface="Times New Roman" panose="02020603050405020304" pitchFamily="18" charset="0"/>
              </a:rPr>
              <a:t>" </a:t>
            </a:r>
            <a:r>
              <a:rPr lang="en-US" sz="1200" b="0" i="0" u="none" strike="noStrike" baseline="0" dirty="0">
                <a:latin typeface="Times New Roman" panose="02020603050405020304" pitchFamily="18" charset="0"/>
              </a:rPr>
              <a:t>Se </a:t>
            </a:r>
            <a:r>
              <a:rPr lang="en-US" sz="1200" b="0" i="0" u="none" strike="noStrike" baseline="0" dirty="0" err="1">
                <a:latin typeface="Times New Roman" panose="02020603050405020304" pitchFamily="18" charset="0"/>
              </a:rPr>
              <a:t>w'ahu</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aduro</a:t>
            </a:r>
            <a:r>
              <a:rPr lang="en-US" sz="1200" b="0" i="0" u="none" strike="noStrike" baseline="0" dirty="0">
                <a:latin typeface="Times New Roman" panose="02020603050405020304" pitchFamily="18" charset="0"/>
              </a:rPr>
              <a:t> bi a</a:t>
            </a:r>
          </a:p>
          <a:p>
            <a:pPr algn="l"/>
            <a:r>
              <a:rPr lang="pt-BR" sz="1200" b="0" i="0" u="none" strike="noStrike" baseline="0" dirty="0">
                <a:latin typeface="Times New Roman" panose="02020603050405020304" pitchFamily="18" charset="0"/>
              </a:rPr>
              <a:t>myanya; me kum nam a, gye se adeckye na makofa no, na se wako hu no</a:t>
            </a:r>
          </a:p>
          <a:p>
            <a:pPr algn="l"/>
            <a:r>
              <a:rPr lang="en-US" sz="1200" b="0" i="0" u="none" strike="noStrike" baseline="0" dirty="0">
                <a:latin typeface="Times New Roman" panose="02020603050405020304" pitchFamily="18" charset="0"/>
              </a:rPr>
              <a:t>a. </a:t>
            </a:r>
            <a:r>
              <a:rPr lang="en-US" sz="1200" b="0" i="0" u="none" strike="noStrike" baseline="0" dirty="0" err="1">
                <a:latin typeface="Times New Roman" panose="02020603050405020304" pitchFamily="18" charset="0"/>
              </a:rPr>
              <a:t>mo</a:t>
            </a:r>
            <a:r>
              <a:rPr lang="en-US" sz="1200" b="0" i="0" u="none" strike="noStrike" baseline="0" dirty="0">
                <a:latin typeface="Times New Roman" panose="02020603050405020304" pitchFamily="18" charset="0"/>
              </a:rPr>
              <a:t> </a:t>
            </a:r>
            <a:r>
              <a:rPr lang="en-US" sz="1200" b="1" i="0" u="none" strike="noStrike" baseline="0" dirty="0" err="1">
                <a:latin typeface="Times New Roman" panose="02020603050405020304" pitchFamily="18" charset="0"/>
              </a:rPr>
              <a:t>i</a:t>
            </a:r>
            <a:r>
              <a:rPr lang="en-US" sz="1200" b="1" i="0" u="none" strike="noStrike" baseline="0" dirty="0">
                <a:latin typeface="Times New Roman" panose="02020603050405020304" pitchFamily="18" charset="0"/>
              </a:rPr>
              <a:t> "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twaa</a:t>
            </a:r>
            <a:r>
              <a:rPr lang="en-US" sz="1200" b="0" i="0" u="none" strike="noStrike" baseline="0" dirty="0">
                <a:latin typeface="Times New Roman" panose="02020603050405020304" pitchFamily="18" charset="0"/>
              </a:rPr>
              <a:t> aba de </a:t>
            </a:r>
            <a:r>
              <a:rPr lang="en-US" sz="1200" b="0" i="0" u="none" strike="noStrike" baseline="0" dirty="0" err="1">
                <a:latin typeface="Times New Roman" panose="02020603050405020304" pitchFamily="18" charset="0"/>
              </a:rPr>
              <a:t>koo</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asuom</a:t>
            </a:r>
            <a:r>
              <a:rPr lang="en-US" sz="1200" b="0" i="0" u="none" strike="noStrike" baseline="0" dirty="0">
                <a:latin typeface="Times New Roman" panose="02020603050405020304" pitchFamily="18" charset="0"/>
              </a:rPr>
              <a:t>' ho ko too </a:t>
            </a:r>
            <a:r>
              <a:rPr lang="en-US" sz="1200" b="0" i="0" u="none" strike="noStrike" baseline="0" dirty="0" err="1">
                <a:latin typeface="Times New Roman" panose="02020603050405020304" pitchFamily="18" charset="0"/>
              </a:rPr>
              <a:t>Odenkyem</a:t>
            </a:r>
            <a:r>
              <a:rPr lang="en-US" sz="1200" b="0" i="0" u="none" strike="noStrike" baseline="0" dirty="0">
                <a:latin typeface="Times New Roman" panose="02020603050405020304" pitchFamily="18" charset="0"/>
              </a:rPr>
              <a:t>. Ode aba</a:t>
            </a:r>
          </a:p>
          <a:p>
            <a:pPr algn="l"/>
            <a:r>
              <a:rPr lang="en-US" sz="1200" b="0" i="0" u="none" strike="noStrike" baseline="0" dirty="0" err="1">
                <a:latin typeface="Times New Roman" panose="02020603050405020304" pitchFamily="18" charset="0"/>
              </a:rPr>
              <a:t>kaa</a:t>
            </a:r>
            <a:r>
              <a:rPr lang="en-US" sz="1200" b="0" i="0" u="none" strike="noStrike" baseline="0" dirty="0">
                <a:latin typeface="Times New Roman" panose="02020603050405020304" pitchFamily="18" charset="0"/>
              </a:rPr>
              <a:t> no se, </a:t>
            </a:r>
            <a:r>
              <a:rPr lang="en-US" sz="1200" b="1"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Odenkyem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w'awu</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Odenkyem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w'awu</a:t>
            </a:r>
            <a:r>
              <a:rPr lang="en-US" sz="1200" b="0" i="0" u="none" strike="noStrike" baseline="0" dirty="0">
                <a:latin typeface="Times New Roman" panose="02020603050405020304" pitchFamily="18" charset="0"/>
              </a:rPr>
              <a:t>? </a:t>
            </a:r>
            <a:r>
              <a:rPr lang="en-US" sz="1200" b="1"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odane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danee</a:t>
            </a:r>
            <a:r>
              <a:rPr lang="en-US" sz="1200" b="0" i="0" u="none" strike="noStrike" baseline="0" dirty="0">
                <a:latin typeface="Times New Roman" panose="02020603050405020304" pitchFamily="18" charset="0"/>
              </a:rPr>
              <a:t> no.</a:t>
            </a:r>
          </a:p>
          <a:p>
            <a:pPr algn="l"/>
            <a:r>
              <a:rPr lang="pt-BR" sz="1200" b="0" i="0" u="none" strike="noStrike" baseline="0" dirty="0">
                <a:latin typeface="Times New Roman" panose="02020603050405020304" pitchFamily="18" charset="0"/>
              </a:rPr>
              <a:t>Na Odenkyem da ho komm, onnwuye. Na Ananse se ode ne nsa e'so nom,,</a:t>
            </a:r>
          </a:p>
          <a:p>
            <a:pPr algn="l"/>
            <a:r>
              <a:rPr lang="en-US" sz="1200" b="0" i="0" u="none" strike="noStrike" baseline="0" dirty="0" err="1">
                <a:latin typeface="Times New Roman" panose="02020603050405020304" pitchFamily="18" charset="0"/>
              </a:rPr>
              <a:t>Odenkyem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padiye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kua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Ananse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petere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petere</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na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onyaa'kwan</a:t>
            </a:r>
            <a:endParaRPr lang="en-US" sz="1200" b="0" i="0" u="none" strike="noStrike" baseline="0" dirty="0">
              <a:latin typeface="Times New Roman" panose="02020603050405020304" pitchFamily="18" charset="0"/>
            </a:endParaRPr>
          </a:p>
          <a:p>
            <a:pPr algn="l"/>
            <a:r>
              <a:rPr lang="pt-BR" sz="1200" b="0" i="0" u="none" strike="noStrike" baseline="0" dirty="0">
                <a:latin typeface="Times New Roman" panose="02020603050405020304" pitchFamily="18" charset="0"/>
              </a:rPr>
              <a:t>dwaneye. Ene se Ananse nam nsuom' a na ode mmirika no, na osuro se</a:t>
            </a:r>
          </a:p>
          <a:p>
            <a:pPr algn="l"/>
            <a:r>
              <a:rPr lang="en-US" sz="1200" b="0" i="0" u="none" strike="noStrike" baseline="0" dirty="0" err="1">
                <a:latin typeface="Times New Roman" panose="02020603050405020304" pitchFamily="18" charset="0"/>
              </a:rPr>
              <a:t>Odenkyem</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beba</a:t>
            </a:r>
            <a:r>
              <a:rPr lang="en-US" sz="1200" b="0" i="0" u="none" strike="noStrike" baseline="0" dirty="0">
                <a:latin typeface="Times New Roman" panose="02020603050405020304" pitchFamily="18" charset="0"/>
              </a:rPr>
              <a:t> </a:t>
            </a:r>
            <a:r>
              <a:rPr lang="en-US" sz="1200" b="0" i="0" u="none" strike="noStrike" baseline="0" dirty="0" err="1">
                <a:latin typeface="Times New Roman" panose="02020603050405020304" pitchFamily="18" charset="0"/>
              </a:rPr>
              <a:t>abekyere</a:t>
            </a:r>
            <a:r>
              <a:rPr lang="en-US" sz="1200" b="0" i="0" u="none" strike="noStrike" baseline="0" dirty="0">
                <a:latin typeface="Times New Roman" panose="02020603050405020304" pitchFamily="18" charset="0"/>
              </a:rPr>
              <a:t> no bio.</a:t>
            </a:r>
          </a:p>
          <a:p>
            <a:pPr algn="l"/>
            <a:r>
              <a:rPr lang="pt-BR" sz="1200" b="0" i="0" u="none" strike="noStrike" baseline="0" dirty="0">
                <a:latin typeface="Times New Roman" panose="02020603050405020304" pitchFamily="18" charset="0"/>
              </a:rPr>
              <a:t>M'anansesem a metooye yi, se eye de o, se ennye de o, momfa bi nko, na</a:t>
            </a:r>
          </a:p>
          <a:p>
            <a:pPr algn="l"/>
            <a:r>
              <a:rPr lang="en-US" sz="1200" b="0" i="0" u="none" strike="noStrike" baseline="0" dirty="0" err="1">
                <a:latin typeface="Times New Roman" panose="02020603050405020304" pitchFamily="18" charset="0"/>
              </a:rPr>
              <a:t>momfa</a:t>
            </a:r>
            <a:r>
              <a:rPr lang="en-US" sz="1200" b="0" i="0" u="none" strike="noStrike" baseline="0" dirty="0">
                <a:latin typeface="Times New Roman" panose="02020603050405020304" pitchFamily="18" charset="0"/>
              </a:rPr>
              <a:t> bi </a:t>
            </a:r>
            <a:r>
              <a:rPr lang="en-US" sz="1200" b="0" i="0" u="none" strike="noStrike" baseline="0" dirty="0" err="1">
                <a:latin typeface="Times New Roman" panose="02020603050405020304" pitchFamily="18" charset="0"/>
              </a:rPr>
              <a:t>mmera</a:t>
            </a:r>
            <a:r>
              <a:rPr lang="en-US" sz="1400" b="0" i="0" u="none" strike="noStrike" baseline="0" dirty="0">
                <a:latin typeface="Times New Roman" panose="02020603050405020304" pitchFamily="18" charset="0"/>
              </a:rPr>
              <a:t>.</a:t>
            </a:r>
            <a:endParaRPr lang="en-US" dirty="0"/>
          </a:p>
        </p:txBody>
      </p:sp>
    </p:spTree>
    <p:extLst>
      <p:ext uri="{BB962C8B-B14F-4D97-AF65-F5344CB8AC3E}">
        <p14:creationId xmlns:p14="http://schemas.microsoft.com/office/powerpoint/2010/main" val="600391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82E307-EEAD-33D5-19A2-E8CBB8E655A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B565294-7D51-50DD-E9DD-E845E675BE8D}"/>
              </a:ext>
            </a:extLst>
          </p:cNvPr>
          <p:cNvSpPr txBox="1"/>
          <p:nvPr/>
        </p:nvSpPr>
        <p:spPr>
          <a:xfrm>
            <a:off x="137160" y="122257"/>
            <a:ext cx="4092934" cy="6555641"/>
          </a:xfrm>
          <a:prstGeom prst="rect">
            <a:avLst/>
          </a:prstGeom>
          <a:noFill/>
        </p:spPr>
        <p:txBody>
          <a:bodyPr wrap="square">
            <a:spAutoFit/>
          </a:bodyPr>
          <a:lstStyle/>
          <a:p>
            <a:pPr algn="just"/>
            <a:r>
              <a:rPr lang="en-US" sz="1000" b="0" i="1" u="none" strike="noStrike" baseline="0" dirty="0">
                <a:latin typeface="Times New Roman" panose="02020603050405020304" pitchFamily="18" charset="0"/>
              </a:rPr>
              <a:t>We do not real{), mean, we do not real[y mean, </a:t>
            </a:r>
            <a:r>
              <a:rPr lang="en-US" sz="1000" b="0" i="0" u="none" strike="noStrike" baseline="0" dirty="0">
                <a:latin typeface="Times New Roman" panose="02020603050405020304" pitchFamily="18" charset="0"/>
              </a:rPr>
              <a:t>(</a:t>
            </a:r>
            <a:r>
              <a:rPr lang="en-US" sz="1000" b="0" i="1" u="none" strike="noStrike" baseline="0" dirty="0">
                <a:latin typeface="Times New Roman" panose="02020603050405020304" pitchFamily="18" charset="0"/>
              </a:rPr>
              <a:t>that what we are going to say is true)</a:t>
            </a:r>
          </a:p>
          <a:p>
            <a:pPr algn="just"/>
            <a:endParaRPr lang="en-US" sz="1000" b="0" i="0" u="none" strike="noStrike" baseline="0" dirty="0">
              <a:latin typeface="Times New Roman" panose="02020603050405020304" pitchFamily="18" charset="0"/>
            </a:endParaRPr>
          </a:p>
          <a:p>
            <a:pPr lvl="1" algn="just"/>
            <a:r>
              <a:rPr lang="en-US" sz="1000" b="0" i="0" u="none" strike="noStrike" baseline="0" dirty="0">
                <a:latin typeface="Times New Roman" panose="02020603050405020304" pitchFamily="18" charset="0"/>
              </a:rPr>
              <a:t>WHY ANANSE, THE SPIDER, RUNS WHEN HE IS ON THE SURFACE OF THE WATER</a:t>
            </a:r>
          </a:p>
          <a:p>
            <a:pPr marR="1460" lvl="1" algn="just"/>
            <a:r>
              <a:rPr lang="en-US" sz="1000" b="0" i="0" u="none" strike="noStrike" baseline="0" dirty="0">
                <a:latin typeface="Times New Roman" panose="02020603050405020304" pitchFamily="18" charset="0"/>
              </a:rPr>
              <a:t>KWAKU ANANSE, the Spider, went and said to </a:t>
            </a:r>
            <a:r>
              <a:rPr lang="en-US" sz="1000" b="0" i="0" u="none" strike="noStrike" baseline="0" dirty="0" err="1">
                <a:latin typeface="Times New Roman" panose="02020603050405020304" pitchFamily="18" charset="0"/>
              </a:rPr>
              <a:t>Okraman</a:t>
            </a:r>
            <a:r>
              <a:rPr lang="en-US" sz="1000" b="0" i="0" u="none" strike="noStrike" baseline="0" dirty="0">
                <a:latin typeface="Times New Roman" panose="02020603050405020304" pitchFamily="18" charset="0"/>
              </a:rPr>
              <a:t>, the Dog," I would like that I and you go and build a small village in which to reside." The Dog said," I, too, would like that." </a:t>
            </a:r>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said, "When a Sunday­ </a:t>
            </a:r>
            <a:r>
              <a:rPr lang="en-US" sz="1000" b="0" i="0" u="none" strike="noStrike" baseline="0" dirty="0" err="1">
                <a:latin typeface="Times New Roman" panose="02020603050405020304" pitchFamily="18" charset="0"/>
              </a:rPr>
              <a:t>Adae</a:t>
            </a:r>
            <a:r>
              <a:rPr lang="en-US" sz="1000" b="0" i="0" u="none" strike="noStrike" baseline="0" dirty="0">
                <a:latin typeface="Times New Roman" panose="02020603050405020304" pitchFamily="18" charset="0"/>
              </a:rPr>
              <a:t> falls, on the following Monday, go and get a rope-creeper; I, too,</a:t>
            </a:r>
          </a:p>
          <a:p>
            <a:pPr marR="1420" algn="just"/>
            <a:r>
              <a:rPr lang="en-US" sz="1000" b="0" i="0" u="none" strike="noStrike" baseline="0" dirty="0">
                <a:latin typeface="Times New Roman" panose="02020603050405020304" pitchFamily="18" charset="0"/>
              </a:rPr>
              <a:t>will get a rope-creeper and we will set out. Again, I will take a gourd and fill it with water, and you, too, splash some, for perhaps, where we are going, there may not be any water. </a:t>
            </a:r>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splashed some water; the Dog, too, got honey to put in (his) gourd. They were going along, and had reached half-way, when they became tired. </a:t>
            </a:r>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said, "Let us drink some of our water." The Dog said, " Have some of mine to drink." </a:t>
            </a:r>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took some, and touched his mouth; he said, " Oh, where did this come from?" The Dog said, "It is in my belly." The Spider said, " Yes! "  As they sat there to get their breath back, </a:t>
            </a:r>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said, " Dog, let us join in play." The Dog said, " What kind of play? " The Spider replied, " The binding-binding game; you bind me first, then I, too, shall bind you, but when you hear me say, '</a:t>
            </a:r>
            <a:r>
              <a:rPr lang="en-US" sz="1000" b="0" i="0" u="none" strike="noStrike" baseline="0" dirty="0" err="1">
                <a:latin typeface="Times New Roman" panose="02020603050405020304" pitchFamily="18" charset="0"/>
              </a:rPr>
              <a:t>Wui</a:t>
            </a:r>
            <a:r>
              <a:rPr lang="en-US" sz="1000" b="0" i="0" u="none" strike="noStrike" baseline="0" dirty="0">
                <a:latin typeface="Times New Roman" panose="02020603050405020304" pitchFamily="18" charset="0"/>
              </a:rPr>
              <a:t> ! ' then you leave off." The Dog said, "No, do you tie me up first." The Spider said, "Take yourself off, when your elder is telling you something, do you argue about it?" </a:t>
            </a:r>
            <a:r>
              <a:rPr lang="en-US" sz="1000" b="0" i="0" u="none" strike="noStrike" baseline="0" dirty="0" err="1">
                <a:latin typeface="Times New Roman" panose="02020603050405020304" pitchFamily="18" charset="0"/>
              </a:rPr>
              <a:t>TheDog</a:t>
            </a:r>
            <a:r>
              <a:rPr lang="en-US" sz="1000" b="0" i="0" u="none" strike="noStrike" baseline="0" dirty="0">
                <a:latin typeface="Times New Roman" panose="02020603050405020304" pitchFamily="18" charset="0"/>
              </a:rPr>
              <a:t> said, "Well, let it remain (as you wish)." The Spider said," Come and tie me up." The Dog took his rope-creeper and bound up</a:t>
            </a:r>
          </a:p>
          <a:p>
            <a:pPr marR="48720" lvl="1" algn="just"/>
            <a:r>
              <a:rPr lang="en-US" sz="1000" b="0" i="0" u="none" strike="noStrike" baseline="0" dirty="0">
                <a:latin typeface="Times New Roman" panose="02020603050405020304" pitchFamily="18" charset="0"/>
              </a:rPr>
              <a:t>the Spider. And he took him up on his head, saying he was going to sell him that he might get something to eat.  When </a:t>
            </a:r>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heard that, he raised a lament and said:</a:t>
            </a:r>
          </a:p>
          <a:p>
            <a:pPr marR="48820" algn="just"/>
            <a:r>
              <a:rPr lang="en-US" sz="1000" b="0" i="0" u="none" strike="noStrike" baseline="0" dirty="0">
                <a:latin typeface="Times New Roman" panose="02020603050405020304" pitchFamily="18" charset="0"/>
              </a:rPr>
              <a:t>" I, </a:t>
            </a:r>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a:t>
            </a:r>
            <a:r>
              <a:rPr lang="en-US" sz="1000" b="0" i="0" u="none" strike="noStrike" baseline="0" dirty="0" err="1">
                <a:latin typeface="Times New Roman" panose="02020603050405020304" pitchFamily="18" charset="0"/>
              </a:rPr>
              <a:t>Akuamoa</a:t>
            </a:r>
            <a:r>
              <a:rPr lang="en-US" sz="1000" b="0" i="0" u="none" strike="noStrike" baseline="0" dirty="0">
                <a:latin typeface="Times New Roman" panose="02020603050405020304" pitchFamily="18" charset="0"/>
              </a:rPr>
              <a:t>, I have not even got a proper kind of beast to sell me;</a:t>
            </a:r>
          </a:p>
          <a:p>
            <a:pPr marR="48790" lvl="2" algn="just"/>
            <a:r>
              <a:rPr lang="en-US" sz="1000" b="0" i="0" u="none" strike="noStrike" baseline="0" dirty="0">
                <a:latin typeface="Times New Roman" panose="02020603050405020304" pitchFamily="18" charset="0"/>
              </a:rPr>
              <a:t>Only this fool of a Dog, he is going to sell me.</a:t>
            </a:r>
          </a:p>
          <a:p>
            <a:pPr marR="56940" lvl="1" algn="just"/>
            <a:r>
              <a:rPr lang="en-US" sz="1000" b="0" i="0" u="none" strike="noStrike" baseline="0" dirty="0">
                <a:latin typeface="Times New Roman" panose="02020603050405020304" pitchFamily="18" charset="0"/>
              </a:rPr>
              <a:t>Whom can I get to save me? 0, Path, save me! "</a:t>
            </a:r>
          </a:p>
          <a:p>
            <a:pPr marR="48810" algn="just"/>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could only cry and cry. The Dog carried him until he reached some stream. Now, </a:t>
            </a:r>
            <a:r>
              <a:rPr lang="en-US" sz="1000" b="0" i="0" u="none" strike="noStrike" baseline="0" dirty="0" err="1">
                <a:latin typeface="Times New Roman" panose="02020603050405020304" pitchFamily="18" charset="0"/>
              </a:rPr>
              <a:t>Odenkyem</a:t>
            </a:r>
            <a:r>
              <a:rPr lang="en-US" sz="1000" b="0" i="0" u="none" strike="noStrike" baseline="0" dirty="0">
                <a:latin typeface="Times New Roman" panose="02020603050405020304" pitchFamily="18" charset="0"/>
              </a:rPr>
              <a:t>, the Crocodile, heard the Spider crying.</a:t>
            </a:r>
          </a:p>
          <a:p>
            <a:pPr lvl="2" algn="just"/>
            <a:r>
              <a:rPr lang="en-US" sz="1000" b="0" i="0" u="none" strike="noStrike" baseline="0" dirty="0">
                <a:latin typeface="Times New Roman" panose="02020603050405020304" pitchFamily="18" charset="0"/>
              </a:rPr>
              <a:t>When he came, he asked the Dog</a:t>
            </a:r>
            <a:r>
              <a:rPr lang="en-US" sz="1000" dirty="0">
                <a:latin typeface="Times New Roman" panose="02020603050405020304" pitchFamily="18" charset="0"/>
              </a:rPr>
              <a:t> </a:t>
            </a:r>
            <a:r>
              <a:rPr lang="en-US" sz="1000" b="0" i="0" u="none" strike="noStrike" baseline="0" dirty="0">
                <a:latin typeface="Times New Roman" panose="02020603050405020304" pitchFamily="18" charset="0"/>
              </a:rPr>
              <a:t>what was the matter. The Dog threw</a:t>
            </a:r>
          </a:p>
          <a:p>
            <a:pPr marR="1020" lvl="2" algn="just"/>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down, and ran away, and the Crocodile loosed </a:t>
            </a:r>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And </a:t>
            </a:r>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said, "Father, what kind of thing can I give you to show how grateful I am?" The Crocodile said, "We do not desire anything at all." </a:t>
            </a:r>
            <a:r>
              <a:rPr lang="en-US" sz="1000" b="0" i="0" u="none" strike="noStrike" baseline="0" dirty="0" err="1">
                <a:latin typeface="Times New Roman" panose="02020603050405020304" pitchFamily="18" charset="0"/>
              </a:rPr>
              <a:t>Ananse</a:t>
            </a:r>
            <a:r>
              <a:rPr lang="en-US" sz="1000" b="0" i="0" u="none" strike="noStrike" baseline="0" dirty="0">
                <a:latin typeface="Times New Roman" panose="02020603050405020304" pitchFamily="18" charset="0"/>
              </a:rPr>
              <a:t> said, </a:t>
            </a:r>
            <a:r>
              <a:rPr lang="en-US" sz="1000" b="0" i="0" u="none" strike="noStrike" baseline="0" dirty="0">
                <a:latin typeface="Arial" panose="020B0604020202020204" pitchFamily="34" charset="0"/>
              </a:rPr>
              <a:t>"If  </a:t>
            </a:r>
            <a:r>
              <a:rPr lang="en-US" sz="1000" b="0" i="0" u="none" strike="noStrike" baseline="0" dirty="0">
                <a:latin typeface="Times New Roman" panose="02020603050405020304" pitchFamily="18" charset="0"/>
              </a:rPr>
              <a:t>you have children, then to-morrow I shall come and dress their </a:t>
            </a:r>
            <a:r>
              <a:rPr lang="en-US" sz="1000" b="0" i="0" u="none" strike="noStrike" baseline="0" dirty="0" err="1">
                <a:latin typeface="Times New Roman" panose="02020603050405020304" pitchFamily="18" charset="0"/>
              </a:rPr>
              <a:t>hairfor</a:t>
            </a:r>
            <a:r>
              <a:rPr lang="en-US" sz="1000" b="0" i="0" u="none" strike="noStrike" baseline="0" dirty="0">
                <a:latin typeface="Times New Roman" panose="02020603050405020304" pitchFamily="18" charset="0"/>
              </a:rPr>
              <a:t> them very becomingly."</a:t>
            </a:r>
          </a:p>
        </p:txBody>
      </p:sp>
      <p:sp>
        <p:nvSpPr>
          <p:cNvPr id="5" name="TextBox 4">
            <a:extLst>
              <a:ext uri="{FF2B5EF4-FFF2-40B4-BE49-F238E27FC236}">
                <a16:creationId xmlns:a16="http://schemas.microsoft.com/office/drawing/2014/main" id="{A8CA44F1-EE59-A436-4EC4-D3872FB09A01}"/>
              </a:ext>
            </a:extLst>
          </p:cNvPr>
          <p:cNvSpPr txBox="1"/>
          <p:nvPr/>
        </p:nvSpPr>
        <p:spPr>
          <a:xfrm>
            <a:off x="4285754" y="1091753"/>
            <a:ext cx="4675367" cy="5586145"/>
          </a:xfrm>
          <a:prstGeom prst="rect">
            <a:avLst/>
          </a:prstGeom>
          <a:noFill/>
        </p:spPr>
        <p:txBody>
          <a:bodyPr wrap="square">
            <a:spAutoFit/>
          </a:bodyPr>
          <a:lstStyle/>
          <a:p>
            <a:pPr algn="l"/>
            <a:r>
              <a:rPr lang="en-US" sz="1050" b="0" i="0" u="none" strike="noStrike" baseline="0" dirty="0">
                <a:latin typeface="Times New Roman" panose="02020603050405020304" pitchFamily="18" charset="0"/>
              </a:rPr>
              <a:t>The Crocodile said, </a:t>
            </a:r>
            <a:r>
              <a:rPr lang="en-US" sz="1050" b="1" i="0" u="none" strike="noStrike" baseline="0" dirty="0">
                <a:latin typeface="Times New Roman" panose="02020603050405020304" pitchFamily="18" charset="0"/>
              </a:rPr>
              <a:t>"I </a:t>
            </a:r>
            <a:r>
              <a:rPr lang="en-US" sz="1050" b="0" i="0" u="none" strike="noStrike" baseline="0" dirty="0">
                <a:latin typeface="Times New Roman" panose="02020603050405020304" pitchFamily="18" charset="0"/>
              </a:rPr>
              <a:t>have heard." </a:t>
            </a:r>
            <a:r>
              <a:rPr lang="en-US" sz="1050" b="0" i="0" u="none" strike="noStrike" baseline="0" dirty="0" err="1">
                <a:latin typeface="Times New Roman" panose="02020603050405020304" pitchFamily="18" charset="0"/>
              </a:rPr>
              <a:t>Ananse</a:t>
            </a:r>
            <a:r>
              <a:rPr lang="en-US" sz="1050" b="0" i="0" u="none" strike="noStrike" baseline="0" dirty="0">
                <a:latin typeface="Times New Roman" panose="02020603050405020304" pitchFamily="18" charset="0"/>
              </a:rPr>
              <a:t> came home; he said, "Aso, go and seek</a:t>
            </a:r>
          </a:p>
          <a:p>
            <a:pPr algn="l"/>
            <a:r>
              <a:rPr lang="en-US" sz="1050" b="0" i="0" u="none" strike="noStrike" baseline="0" dirty="0">
                <a:latin typeface="Times New Roman" panose="02020603050405020304" pitchFamily="18" charset="0"/>
              </a:rPr>
              <a:t>palm-nuts and onions, for to-morrow I am going to kill and bring back a crocodile</a:t>
            </a:r>
          </a:p>
          <a:p>
            <a:pPr algn="l"/>
            <a:r>
              <a:rPr lang="en-US" sz="1050" b="0" i="0" u="none" strike="noStrike" baseline="0" dirty="0">
                <a:latin typeface="Times New Roman" panose="02020603050405020304" pitchFamily="18" charset="0"/>
              </a:rPr>
              <a:t>that we may have a soup stew to eat." Aso went and got some, and the Spider</a:t>
            </a:r>
          </a:p>
          <a:p>
            <a:pPr algn="l"/>
            <a:r>
              <a:rPr lang="en-US" sz="1050" b="0" i="0" u="none" strike="noStrike" baseline="0" dirty="0">
                <a:latin typeface="Times New Roman" panose="02020603050405020304" pitchFamily="18" charset="0"/>
              </a:rPr>
              <a:t>sharpened his knife and mashed </a:t>
            </a:r>
            <a:r>
              <a:rPr lang="en-US" sz="1050" b="0" i="1" u="none" strike="noStrike" baseline="0" dirty="0" err="1">
                <a:latin typeface="Times New Roman" panose="02020603050405020304" pitchFamily="18" charset="0"/>
              </a:rPr>
              <a:t>eto</a:t>
            </a:r>
            <a:r>
              <a:rPr lang="en-US" sz="1050" b="0" i="1" u="none" strike="noStrike" baseline="0" dirty="0">
                <a:latin typeface="Times New Roman" panose="02020603050405020304" pitchFamily="18" charset="0"/>
              </a:rPr>
              <a:t>, </a:t>
            </a:r>
            <a:r>
              <a:rPr lang="en-US" sz="1050" b="0" i="0" u="none" strike="noStrike" baseline="0" dirty="0">
                <a:latin typeface="Times New Roman" panose="02020603050405020304" pitchFamily="18" charset="0"/>
              </a:rPr>
              <a:t>and took it to the stream. He said, " Father</a:t>
            </a:r>
          </a:p>
          <a:p>
            <a:pPr algn="l"/>
            <a:r>
              <a:rPr lang="en-US" sz="1050" b="0" i="0" u="none" strike="noStrike" baseline="0" dirty="0">
                <a:latin typeface="Times New Roman" panose="02020603050405020304" pitchFamily="18" charset="0"/>
              </a:rPr>
              <a:t>Crocodile, the Water-animal, I am coming to reward you." And he took the</a:t>
            </a:r>
          </a:p>
          <a:p>
            <a:pPr algn="l"/>
            <a:r>
              <a:rPr lang="en-US" sz="1050" b="0" i="0" u="none" strike="noStrike" baseline="0" dirty="0">
                <a:latin typeface="Times New Roman" panose="02020603050405020304" pitchFamily="18" charset="0"/>
              </a:rPr>
              <a:t>pounded yams and put them in the water. The Crocodile came, and he was about</a:t>
            </a:r>
          </a:p>
          <a:p>
            <a:pPr algn="l"/>
            <a:r>
              <a:rPr lang="en-US" sz="1050" b="0" i="0" u="none" strike="noStrike" baseline="0" dirty="0">
                <a:latin typeface="Times New Roman" panose="02020603050405020304" pitchFamily="18" charset="0"/>
              </a:rPr>
              <a:t>to take the pounded yams to eat, when the Spider took his knife and cut at him,</a:t>
            </a:r>
          </a:p>
          <a:p>
            <a:pPr algn="l"/>
            <a:r>
              <a:rPr lang="en-US" sz="1050" b="0" i="0" u="none" strike="noStrike" baseline="0" dirty="0" err="1">
                <a:latin typeface="Times New Roman" panose="02020603050405020304" pitchFamily="18" charset="0"/>
              </a:rPr>
              <a:t>gyal</a:t>
            </a:r>
            <a:r>
              <a:rPr lang="en-US" sz="1050" b="0" i="0" u="none" strike="noStrike" baseline="0" dirty="0">
                <a:latin typeface="Times New Roman" panose="02020603050405020304" pitchFamily="18" charset="0"/>
              </a:rPr>
              <a:t> but he did not get him (properly), and he went off. </a:t>
            </a:r>
            <a:r>
              <a:rPr lang="en-US" sz="1050" b="0" i="0" u="none" strike="noStrike" baseline="0" dirty="0" err="1">
                <a:latin typeface="Times New Roman" panose="02020603050405020304" pitchFamily="18" charset="0"/>
              </a:rPr>
              <a:t>Ananse</a:t>
            </a:r>
            <a:r>
              <a:rPr lang="en-US" sz="1050" b="0" i="0" u="none" strike="noStrike" baseline="0" dirty="0">
                <a:latin typeface="Times New Roman" panose="02020603050405020304" pitchFamily="18" charset="0"/>
              </a:rPr>
              <a:t> returned home.</a:t>
            </a:r>
          </a:p>
          <a:p>
            <a:pPr algn="l"/>
            <a:r>
              <a:rPr lang="en-US" sz="1050" b="0" i="0" u="none" strike="noStrike" baseline="0" dirty="0">
                <a:latin typeface="Times New Roman" panose="02020603050405020304" pitchFamily="18" charset="0"/>
              </a:rPr>
              <a:t>Aso asked him, saying, "Where is that animal? " </a:t>
            </a:r>
            <a:r>
              <a:rPr lang="en-US" sz="1050" b="0" i="0" u="none" strike="noStrike" baseline="0" dirty="0" err="1">
                <a:latin typeface="Times New Roman" panose="02020603050405020304" pitchFamily="18" charset="0"/>
              </a:rPr>
              <a:t>Ananse</a:t>
            </a:r>
            <a:r>
              <a:rPr lang="en-US" sz="1050" b="0" i="0" u="none" strike="noStrike" baseline="0" dirty="0">
                <a:latin typeface="Times New Roman" panose="02020603050405020304" pitchFamily="18" charset="0"/>
              </a:rPr>
              <a:t> said, " Take yourself</a:t>
            </a:r>
          </a:p>
          <a:p>
            <a:pPr algn="l"/>
            <a:r>
              <a:rPr lang="en-US" sz="1050" b="0" i="0" u="none" strike="noStrike" baseline="0" dirty="0">
                <a:latin typeface="Times New Roman" panose="02020603050405020304" pitchFamily="18" charset="0"/>
              </a:rPr>
              <a:t>off; a person comes off a journey, and hasn't even got his breath back, and you</a:t>
            </a:r>
          </a:p>
          <a:p>
            <a:pPr algn="l"/>
            <a:r>
              <a:rPr lang="en-US" sz="1050" b="0" i="0" u="none" strike="noStrike" baseline="0" dirty="0">
                <a:latin typeface="Times New Roman" panose="02020603050405020304" pitchFamily="18" charset="0"/>
              </a:rPr>
              <a:t>begin to bother him with questions." Aso said, " I have seen that you did not</a:t>
            </a:r>
          </a:p>
          <a:p>
            <a:pPr algn="l"/>
            <a:r>
              <a:rPr lang="en-US" sz="1050" b="0" i="0" u="none" strike="noStrike" baseline="0" dirty="0">
                <a:latin typeface="Times New Roman" panose="02020603050405020304" pitchFamily="18" charset="0"/>
              </a:rPr>
              <a:t>get him." </a:t>
            </a:r>
            <a:r>
              <a:rPr lang="en-US" sz="1050" b="0" i="0" u="none" strike="noStrike" baseline="0" dirty="0" err="1">
                <a:latin typeface="Times New Roman" panose="02020603050405020304" pitchFamily="18" charset="0"/>
              </a:rPr>
              <a:t>Ananse</a:t>
            </a:r>
            <a:r>
              <a:rPr lang="en-US" sz="1050" b="0" i="0" u="none" strike="noStrike" baseline="0" dirty="0">
                <a:latin typeface="Times New Roman" panose="02020603050405020304" pitchFamily="18" charset="0"/>
              </a:rPr>
              <a:t> did not say anything. Next morning, very early, Aso said she</a:t>
            </a:r>
          </a:p>
          <a:p>
            <a:pPr algn="l"/>
            <a:r>
              <a:rPr lang="en-US" sz="1050" b="0" i="0" u="none" strike="noStrike" baseline="0" dirty="0">
                <a:latin typeface="Times New Roman" panose="02020603050405020304" pitchFamily="18" charset="0"/>
              </a:rPr>
              <a:t>was going to the stream. When she</a:t>
            </a:r>
          </a:p>
          <a:p>
            <a:pPr algn="l"/>
            <a:r>
              <a:rPr lang="en-US" sz="1050" b="0" i="0" u="none" strike="noStrike" baseline="0" dirty="0">
                <a:latin typeface="Times New Roman" panose="02020603050405020304" pitchFamily="18" charset="0"/>
              </a:rPr>
              <a:t>got there, there was the Crocodile </a:t>
            </a:r>
            <a:r>
              <a:rPr lang="en-US" sz="1050" b="0" i="0" u="none" strike="noStrike" baseline="0" dirty="0">
                <a:latin typeface="Arial" panose="020B0604020202020204" pitchFamily="34" charset="0"/>
              </a:rPr>
              <a:t>* </a:t>
            </a:r>
            <a:r>
              <a:rPr lang="en-US" sz="1050" b="1" i="0" u="none" strike="noStrike" baseline="0" dirty="0">
                <a:latin typeface="Courier"/>
              </a:rPr>
              <a:t>,</a:t>
            </a:r>
          </a:p>
          <a:p>
            <a:pPr algn="l"/>
            <a:r>
              <a:rPr lang="en-US" sz="1050" b="0" i="0" u="none" strike="noStrike" baseline="0" dirty="0">
                <a:latin typeface="Times New Roman" panose="02020603050405020304" pitchFamily="18" charset="0"/>
              </a:rPr>
              <a:t>lying on the river bank, and the blue</a:t>
            </a:r>
          </a:p>
          <a:p>
            <a:pPr algn="l"/>
            <a:r>
              <a:rPr lang="en-US" sz="1050" b="0" i="0" u="none" strike="noStrike" baseline="0" dirty="0">
                <a:latin typeface="Times New Roman" panose="02020603050405020304" pitchFamily="18" charset="0"/>
              </a:rPr>
              <a:t>bottle-flies were buzzing round him.</a:t>
            </a:r>
          </a:p>
          <a:p>
            <a:pPr algn="l"/>
            <a:r>
              <a:rPr lang="en-US" sz="1050" b="0" i="0" u="none" strike="noStrike" baseline="0" dirty="0">
                <a:latin typeface="Times New Roman" panose="02020603050405020304" pitchFamily="18" charset="0"/>
              </a:rPr>
              <a:t>Aso returned home and told her</a:t>
            </a:r>
          </a:p>
          <a:p>
            <a:pPr algn="l"/>
            <a:r>
              <a:rPr lang="en-US" sz="1050" b="0" i="0" u="none" strike="noStrike" baseline="0" dirty="0">
                <a:latin typeface="Times New Roman" panose="02020603050405020304" pitchFamily="18" charset="0"/>
              </a:rPr>
              <a:t>husband. </a:t>
            </a:r>
            <a:r>
              <a:rPr lang="en-US" sz="1050" b="0" i="0" u="none" strike="noStrike" baseline="0" dirty="0" err="1">
                <a:latin typeface="Times New Roman" panose="02020603050405020304" pitchFamily="18" charset="0"/>
              </a:rPr>
              <a:t>Ananse</a:t>
            </a:r>
            <a:r>
              <a:rPr lang="en-US" sz="1050" b="0" i="0" u="none" strike="noStrike" baseline="0" dirty="0">
                <a:latin typeface="Times New Roman" panose="02020603050405020304" pitchFamily="18" charset="0"/>
              </a:rPr>
              <a:t> said, "Now you see</a:t>
            </a:r>
          </a:p>
          <a:p>
            <a:pPr algn="l"/>
            <a:r>
              <a:rPr lang="en-US" sz="1050" b="0" i="0" u="none" strike="noStrike" baseline="0" dirty="0">
                <a:latin typeface="Times New Roman" panose="02020603050405020304" pitchFamily="18" charset="0"/>
              </a:rPr>
              <a:t>how a certain medicine </a:t>
            </a:r>
            <a:r>
              <a:rPr lang="en-US" sz="1050" b="1" i="0" u="none" strike="noStrike" baseline="0" dirty="0">
                <a:latin typeface="Times New Roman" panose="02020603050405020304" pitchFamily="18" charset="0"/>
              </a:rPr>
              <a:t>I </a:t>
            </a:r>
            <a:r>
              <a:rPr lang="en-US" sz="1050" b="0" i="0" u="none" strike="noStrike" baseline="0" dirty="0">
                <a:latin typeface="Times New Roman" panose="02020603050405020304" pitchFamily="18" charset="0"/>
              </a:rPr>
              <a:t>have, acts;</a:t>
            </a:r>
          </a:p>
          <a:p>
            <a:pPr algn="l"/>
            <a:r>
              <a:rPr lang="en-US" sz="1050" b="0" i="0" u="none" strike="noStrike" baseline="0" dirty="0">
                <a:latin typeface="Times New Roman" panose="02020603050405020304" pitchFamily="18" charset="0"/>
              </a:rPr>
              <a:t>when </a:t>
            </a:r>
            <a:r>
              <a:rPr lang="en-US" sz="1050" b="1" i="0" u="none" strike="noStrike" baseline="0" dirty="0">
                <a:latin typeface="Times New Roman" panose="02020603050405020304" pitchFamily="18" charset="0"/>
              </a:rPr>
              <a:t>I </a:t>
            </a:r>
            <a:r>
              <a:rPr lang="en-US" sz="1050" b="0" i="0" u="none" strike="noStrike" baseline="0" dirty="0">
                <a:latin typeface="Times New Roman" panose="02020603050405020304" pitchFamily="18" charset="0"/>
              </a:rPr>
              <a:t>kill meat (one day), not until</a:t>
            </a:r>
          </a:p>
          <a:p>
            <a:pPr algn="l"/>
            <a:r>
              <a:rPr lang="en-US" sz="1050" b="0" i="0" u="none" strike="noStrike" baseline="0" dirty="0">
                <a:latin typeface="Times New Roman" panose="02020603050405020304" pitchFamily="18" charset="0"/>
              </a:rPr>
              <a:t>things become visible, the next day,</a:t>
            </a:r>
          </a:p>
          <a:p>
            <a:pPr algn="l"/>
            <a:r>
              <a:rPr lang="en-US" sz="1050" b="0" i="0" u="none" strike="noStrike" baseline="0" dirty="0">
                <a:latin typeface="Times New Roman" panose="02020603050405020304" pitchFamily="18" charset="0"/>
              </a:rPr>
              <a:t>do I go and fetch it, but nevertheless</a:t>
            </a:r>
          </a:p>
          <a:p>
            <a:pPr algn="l"/>
            <a:r>
              <a:rPr lang="en-US" sz="1050" b="0" i="0" u="none" strike="noStrike" baseline="0" dirty="0">
                <a:latin typeface="Times New Roman" panose="02020603050405020304" pitchFamily="18" charset="0"/>
              </a:rPr>
              <a:t>I congratulate you on seeing it."</a:t>
            </a:r>
          </a:p>
          <a:p>
            <a:pPr algn="l"/>
            <a:r>
              <a:rPr lang="en-US" sz="1050" b="0" i="0" u="none" strike="noStrike" baseline="0" dirty="0" err="1">
                <a:latin typeface="Times New Roman" panose="02020603050405020304" pitchFamily="18" charset="0"/>
              </a:rPr>
              <a:t>Ananse</a:t>
            </a:r>
            <a:r>
              <a:rPr lang="en-US" sz="1050" b="0" i="0" u="none" strike="noStrike" baseline="0" dirty="0">
                <a:latin typeface="Times New Roman" panose="02020603050405020304" pitchFamily="18" charset="0"/>
              </a:rPr>
              <a:t> cut a stick and took it with</a:t>
            </a:r>
          </a:p>
          <a:p>
            <a:pPr algn="l"/>
            <a:r>
              <a:rPr lang="en-US" sz="1050" b="0" i="0" u="none" strike="noStrike" baseline="0" dirty="0">
                <a:latin typeface="Times New Roman" panose="02020603050405020304" pitchFamily="18" charset="0"/>
              </a:rPr>
              <a:t>him to the stream there, and there he</a:t>
            </a:r>
          </a:p>
          <a:p>
            <a:pPr algn="l"/>
            <a:r>
              <a:rPr lang="en-US" sz="1050" b="0" i="0" u="none" strike="noStrike" baseline="0" dirty="0">
                <a:latin typeface="Times New Roman" panose="02020603050405020304" pitchFamily="18" charset="0"/>
              </a:rPr>
              <a:t>came across the Crocodile. He poked at it with the stick, saying, "Crocodile, are</a:t>
            </a:r>
          </a:p>
          <a:p>
            <a:pPr algn="l"/>
            <a:r>
              <a:rPr lang="en-US" sz="1050" b="0" i="0" u="none" strike="noStrike" baseline="0" dirty="0">
                <a:latin typeface="Times New Roman" panose="02020603050405020304" pitchFamily="18" charset="0"/>
              </a:rPr>
              <a:t>you dead? Crocodile, are you dead?" and he turned it over and over. And the</a:t>
            </a:r>
          </a:p>
          <a:p>
            <a:pPr algn="l"/>
            <a:r>
              <a:rPr lang="en-US" sz="1050" b="0" i="0" u="none" strike="noStrike" baseline="0" dirty="0">
                <a:latin typeface="Times New Roman" panose="02020603050405020304" pitchFamily="18" charset="0"/>
              </a:rPr>
              <a:t>Crocodile lay still, but he was not dead. When </a:t>
            </a:r>
            <a:r>
              <a:rPr lang="en-US" sz="1050" b="0" i="0" u="none" strike="noStrike" baseline="0" dirty="0" err="1">
                <a:latin typeface="Times New Roman" panose="02020603050405020304" pitchFamily="18" charset="0"/>
              </a:rPr>
              <a:t>Ananse</a:t>
            </a:r>
            <a:r>
              <a:rPr lang="en-US" sz="1050" b="0" i="0" u="none" strike="noStrike" baseline="0" dirty="0">
                <a:latin typeface="Times New Roman" panose="02020603050405020304" pitchFamily="18" charset="0"/>
              </a:rPr>
              <a:t> was about to take his</a:t>
            </a:r>
          </a:p>
          <a:p>
            <a:pPr algn="l"/>
            <a:r>
              <a:rPr lang="en-US" sz="1050" b="0" i="0" u="none" strike="noStrike" baseline="0" dirty="0">
                <a:latin typeface="Times New Roman" panose="02020603050405020304" pitchFamily="18" charset="0"/>
              </a:rPr>
              <a:t>hand to touch it, the Crocodile suddenly snapped him, </a:t>
            </a:r>
            <a:r>
              <a:rPr lang="en-US" sz="1050" b="0" i="0" u="none" strike="noStrike" baseline="0" dirty="0" err="1">
                <a:latin typeface="Times New Roman" panose="02020603050405020304" pitchFamily="18" charset="0"/>
              </a:rPr>
              <a:t>kua</a:t>
            </a:r>
            <a:r>
              <a:rPr lang="en-US" sz="1050" b="0" i="0" u="none" strike="noStrike" baseline="0" dirty="0">
                <a:latin typeface="Times New Roman" panose="02020603050405020304" pitchFamily="18" charset="0"/>
              </a:rPr>
              <a:t>! </a:t>
            </a:r>
            <a:r>
              <a:rPr lang="en-US" sz="1050" b="0" i="0" u="none" strike="noStrike" baseline="0" dirty="0" err="1">
                <a:latin typeface="Times New Roman" panose="02020603050405020304" pitchFamily="18" charset="0"/>
              </a:rPr>
              <a:t>Ananse</a:t>
            </a:r>
            <a:r>
              <a:rPr lang="en-US" sz="1050" b="0" i="0" u="none" strike="noStrike" baseline="0" dirty="0">
                <a:latin typeface="Times New Roman" panose="02020603050405020304" pitchFamily="18" charset="0"/>
              </a:rPr>
              <a:t> struggled,</a:t>
            </a:r>
          </a:p>
          <a:p>
            <a:pPr algn="l"/>
            <a:r>
              <a:rPr lang="en-US" sz="1050" b="0" i="0" u="none" strike="noStrike" baseline="0" dirty="0" err="1">
                <a:latin typeface="Times New Roman" panose="02020603050405020304" pitchFamily="18" charset="0"/>
              </a:rPr>
              <a:t>petere</a:t>
            </a:r>
            <a:r>
              <a:rPr lang="en-US" sz="1050" b="0" i="0" u="none" strike="noStrike" baseline="0" dirty="0">
                <a:latin typeface="Times New Roman" panose="02020603050405020304" pitchFamily="18" charset="0"/>
              </a:rPr>
              <a:t>! </a:t>
            </a:r>
            <a:r>
              <a:rPr lang="en-US" sz="1050" b="0" i="0" u="none" strike="noStrike" baseline="0" dirty="0" err="1">
                <a:latin typeface="Times New Roman" panose="02020603050405020304" pitchFamily="18" charset="0"/>
              </a:rPr>
              <a:t>petere</a:t>
            </a:r>
            <a:r>
              <a:rPr lang="en-US" sz="1050" b="0" i="0" u="none" strike="noStrike" baseline="0" dirty="0">
                <a:latin typeface="Times New Roman" panose="02020603050405020304" pitchFamily="18" charset="0"/>
              </a:rPr>
              <a:t>! and found a way to escape. That is why, when the Spider passes</a:t>
            </a:r>
          </a:p>
          <a:p>
            <a:pPr algn="l"/>
            <a:r>
              <a:rPr lang="en-US" sz="1050" b="0" i="0" u="none" strike="noStrike" baseline="0" dirty="0">
                <a:latin typeface="Times New Roman" panose="02020603050405020304" pitchFamily="18" charset="0"/>
              </a:rPr>
              <a:t>on the water, he hastens along; he is afraid that the Crocodile will come to catch</a:t>
            </a:r>
          </a:p>
          <a:p>
            <a:pPr algn="l"/>
            <a:r>
              <a:rPr lang="en-US" sz="1050" b="0" i="0" u="none" strike="noStrike" baseline="0" dirty="0">
                <a:latin typeface="Times New Roman" panose="02020603050405020304" pitchFamily="18" charset="0"/>
              </a:rPr>
              <a:t>him again.</a:t>
            </a:r>
          </a:p>
          <a:p>
            <a:pPr algn="l"/>
            <a:r>
              <a:rPr lang="en-US" sz="1050" b="0" i="0" u="none" strike="noStrike" baseline="0" dirty="0">
                <a:latin typeface="Times New Roman" panose="02020603050405020304" pitchFamily="18" charset="0"/>
              </a:rPr>
              <a:t>This, my story, which I have related, if it be sweet, (or) if it be not sweet, take</a:t>
            </a:r>
          </a:p>
          <a:p>
            <a:pPr algn="l"/>
            <a:r>
              <a:rPr lang="en-US" sz="1050" b="0" i="0" u="none" strike="noStrike" baseline="0" dirty="0">
                <a:latin typeface="Times New Roman" panose="02020603050405020304" pitchFamily="18" charset="0"/>
              </a:rPr>
              <a:t>some elsewhere, and let some come back to me.</a:t>
            </a:r>
            <a:endParaRPr lang="en-US" sz="1050" dirty="0"/>
          </a:p>
        </p:txBody>
      </p:sp>
    </p:spTree>
    <p:extLst>
      <p:ext uri="{BB962C8B-B14F-4D97-AF65-F5344CB8AC3E}">
        <p14:creationId xmlns:p14="http://schemas.microsoft.com/office/powerpoint/2010/main" val="38805965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32924</TotalTime>
  <Words>1829</Words>
  <Application>Microsoft Office PowerPoint</Application>
  <PresentationFormat>Widescreen</PresentationFormat>
  <Paragraphs>79</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Aptos</vt:lpstr>
      <vt:lpstr>Aptos Display</vt:lpstr>
      <vt:lpstr>Arial</vt:lpstr>
      <vt:lpstr>Courier</vt:lpstr>
      <vt:lpstr>Times New Roman</vt:lpstr>
      <vt:lpstr>Office Theme</vt:lpstr>
      <vt:lpstr>Demo Source Material: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Bill Worstell</dc:creator>
  <cp:lastModifiedBy>Bill Worstell</cp:lastModifiedBy>
  <cp:revision>33</cp:revision>
  <dcterms:created xsi:type="dcterms:W3CDTF">2024-12-05T19:33:04Z</dcterms:created>
  <dcterms:modified xsi:type="dcterms:W3CDTF">2025-02-14T15:04:04Z</dcterms:modified>
</cp:coreProperties>
</file>

<file path=docProps/thumbnail.jpeg>
</file>